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2192000" cy="6858000"/>
  <p:notesSz cx="6858000" cy="9144000"/>
  <p:defaultTextStyle>
    <a:defPPr rtl="0"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5294" autoAdjust="0"/>
  </p:normalViewPr>
  <p:slideViewPr>
    <p:cSldViewPr snapToGrid="0">
      <p:cViewPr varScale="1">
        <p:scale>
          <a:sx n="72" d="100"/>
          <a:sy n="72" d="100"/>
        </p:scale>
        <p:origin x="67" y="259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05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l-PL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3443458-D436-405E-A60B-6AC52C57AD4B}" type="datetime1">
              <a:rPr lang="pl-PL" smtClean="0"/>
              <a:t>2020-04-05</a:t>
            </a:fld>
            <a:endParaRPr lang="pl-PL" dirty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l-PL" dirty="0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828588A-5C4E-401A-AECC-B6F63A9DE965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599797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l-PL" noProof="0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3D0151B-5657-4D14-AC1F-A75B74BC49A7}" type="datetime1">
              <a:rPr lang="pl-PL" noProof="0" smtClean="0"/>
              <a:t>2020-04-05</a:t>
            </a:fld>
            <a:endParaRPr lang="pl-PL" noProof="0" dirty="0"/>
          </a:p>
        </p:txBody>
      </p:sp>
      <p:sp>
        <p:nvSpPr>
          <p:cNvPr id="4" name="Obraz slajdu — symbol zastępcz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l-PL" noProof="0" dirty="0"/>
          </a:p>
        </p:txBody>
      </p:sp>
      <p:sp>
        <p:nvSpPr>
          <p:cNvPr id="5" name="Notatki — symbol zastępcz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l-PL" noProof="0" dirty="0" smtClean="0"/>
              <a:t>Kliknij, aby edytować style wzorców tekstu</a:t>
            </a:r>
          </a:p>
          <a:p>
            <a:pPr lvl="1" rtl="0"/>
            <a:r>
              <a:rPr lang="pl-PL" noProof="0" dirty="0" smtClean="0"/>
              <a:t>Drugi poziom</a:t>
            </a:r>
          </a:p>
          <a:p>
            <a:pPr lvl="2" rtl="0"/>
            <a:r>
              <a:rPr lang="pl-PL" noProof="0" dirty="0" smtClean="0"/>
              <a:t>Trzeci poziom</a:t>
            </a:r>
          </a:p>
          <a:p>
            <a:pPr lvl="3" rtl="0"/>
            <a:r>
              <a:rPr lang="pl-PL" noProof="0" dirty="0" smtClean="0"/>
              <a:t>Czwarty poziom</a:t>
            </a:r>
          </a:p>
          <a:p>
            <a:pPr lvl="4" rtl="0"/>
            <a:r>
              <a:rPr lang="pl-PL" noProof="0" dirty="0" smtClean="0"/>
              <a:t>Piąty poziom</a:t>
            </a:r>
            <a:endParaRPr lang="pl-PL" noProof="0" dirty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l-PL" noProof="0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542409-6A04-4DC6-AC3A-D3758287A8F2}" type="slidenum">
              <a:rPr lang="pl-PL" noProof="0" smtClean="0"/>
              <a:t>‹#›</a:t>
            </a:fld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5411505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pl-PL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7542409-6A04-4DC6-AC3A-D3758287A8F2}" type="slidenum">
              <a:rPr lang="pl-PL" smtClean="0"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0082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>
            <a:off x="1600200" y="0"/>
            <a:ext cx="5029200" cy="5943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 dirty="0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751777" y="3019706"/>
            <a:ext cx="4846320" cy="2387600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4800">
                <a:solidFill>
                  <a:schemeClr val="bg1"/>
                </a:solidFill>
              </a:defRPr>
            </a:lvl1pPr>
          </a:lstStyle>
          <a:p>
            <a:pPr rtl="0"/>
            <a:r>
              <a:rPr lang="pl-PL" noProof="0" smtClean="0"/>
              <a:t>Kliknij, aby edytować styl</a:t>
            </a:r>
            <a:endParaRPr lang="pl-PL" noProof="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751777" y="5381894"/>
            <a:ext cx="4846320" cy="448056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l-PL" noProof="0" smtClean="0"/>
              <a:t>Kliknij, aby edytować styl wzorca podtytułu</a:t>
            </a:r>
            <a:endParaRPr lang="pl-PL" noProof="0" dirty="0"/>
          </a:p>
        </p:txBody>
      </p:sp>
      <p:pic>
        <p:nvPicPr>
          <p:cNvPr id="8" name="Obraz 7" descr="Puszyste białe chmury na ciemnobłękitnym niebie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7400"/>
            <a:ext cx="1490472" cy="3886200"/>
          </a:xfrm>
          <a:prstGeom prst="rect">
            <a:avLst/>
          </a:prstGeom>
        </p:spPr>
      </p:pic>
      <p:pic>
        <p:nvPicPr>
          <p:cNvPr id="10" name="Obraz 9" descr="Kiełkująca roślina — zbliżenie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39128" y="2057400"/>
            <a:ext cx="2060767" cy="3886200"/>
          </a:xfrm>
          <a:prstGeom prst="rect">
            <a:avLst/>
          </a:prstGeom>
        </p:spPr>
      </p:pic>
      <p:pic>
        <p:nvPicPr>
          <p:cNvPr id="11" name="Obraz 10" descr="Fale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7400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73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 smtClean="0"/>
              <a:t>Kliknij, aby edytować styl</a:t>
            </a:r>
            <a:endParaRPr lang="pl-PL" noProof="0" dirty="0"/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pl-PL" noProof="0" smtClean="0"/>
              <a:t>Kliknij, aby edytować style wzorca tekstu</a:t>
            </a:r>
          </a:p>
          <a:p>
            <a:pPr lvl="1" rtl="0"/>
            <a:r>
              <a:rPr lang="pl-PL" noProof="0" smtClean="0"/>
              <a:t>Drugi poziom</a:t>
            </a:r>
          </a:p>
          <a:p>
            <a:pPr lvl="2" rtl="0"/>
            <a:r>
              <a:rPr lang="pl-PL" noProof="0" smtClean="0"/>
              <a:t>Trzeci poziom</a:t>
            </a:r>
          </a:p>
          <a:p>
            <a:pPr lvl="3" rtl="0"/>
            <a:r>
              <a:rPr lang="pl-PL" noProof="0" smtClean="0"/>
              <a:t>Czwarty poziom</a:t>
            </a:r>
          </a:p>
          <a:p>
            <a:pPr lvl="4" rtl="0"/>
            <a:r>
              <a:rPr lang="pl-PL" noProof="0" smtClean="0"/>
              <a:t>Piąty poziom</a:t>
            </a:r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pl-PL" noProof="0" smtClean="0"/>
              <a:t>‹#›</a:t>
            </a:fld>
            <a:endParaRPr lang="pl-PL" noProof="0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C77D93D-CEE9-4C17-9365-472B9ADDDD70}" type="datetime1">
              <a:rPr lang="pl-PL" noProof="0" smtClean="0"/>
              <a:t>2020-04-05</a:t>
            </a:fld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pl-PL" noProof="0" dirty="0" smtClean="0"/>
              <a:t>Dodaj stopkę</a:t>
            </a:r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720709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190500"/>
            <a:ext cx="2057400" cy="5986463"/>
          </a:xfrm>
        </p:spPr>
        <p:txBody>
          <a:bodyPr vert="eaVert" rtlCol="0"/>
          <a:lstStyle/>
          <a:p>
            <a:pPr rtl="0"/>
            <a:r>
              <a:rPr lang="pl-PL" noProof="0" smtClean="0"/>
              <a:t>Kliknij, aby edytować styl</a:t>
            </a:r>
            <a:endParaRPr lang="pl-PL" noProof="0" dirty="0"/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/>
          </p:nvPr>
        </p:nvSpPr>
        <p:spPr>
          <a:xfrm>
            <a:off x="838200" y="190500"/>
            <a:ext cx="7734300" cy="5986463"/>
          </a:xfrm>
        </p:spPr>
        <p:txBody>
          <a:bodyPr vert="eaVert" rtlCol="0"/>
          <a:lstStyle/>
          <a:p>
            <a:pPr lvl="0" rtl="0"/>
            <a:r>
              <a:rPr lang="pl-PL" noProof="0" smtClean="0"/>
              <a:t>Kliknij, aby edytować style wzorca tekstu</a:t>
            </a:r>
          </a:p>
          <a:p>
            <a:pPr lvl="1" rtl="0"/>
            <a:r>
              <a:rPr lang="pl-PL" noProof="0" smtClean="0"/>
              <a:t>Drugi poziom</a:t>
            </a:r>
          </a:p>
          <a:p>
            <a:pPr lvl="2" rtl="0"/>
            <a:r>
              <a:rPr lang="pl-PL" noProof="0" smtClean="0"/>
              <a:t>Trzeci poziom</a:t>
            </a:r>
          </a:p>
          <a:p>
            <a:pPr lvl="3" rtl="0"/>
            <a:r>
              <a:rPr lang="pl-PL" noProof="0" smtClean="0"/>
              <a:t>Czwarty poziom</a:t>
            </a:r>
          </a:p>
          <a:p>
            <a:pPr lvl="4" rtl="0"/>
            <a:r>
              <a:rPr lang="pl-PL" noProof="0" smtClean="0"/>
              <a:t>Piąty poziom</a:t>
            </a:r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pl-PL" noProof="0" smtClean="0"/>
              <a:t>‹#›</a:t>
            </a:fld>
            <a:endParaRPr lang="pl-PL" noProof="0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3E6605C-0DF6-4C9B-A517-626770E65C65}" type="datetime1">
              <a:rPr lang="pl-PL" noProof="0" smtClean="0"/>
              <a:t>2020-04-05</a:t>
            </a:fld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pl-PL" noProof="0" dirty="0" smtClean="0"/>
              <a:t>Dodaj stopkę</a:t>
            </a:r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102101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 smtClean="0"/>
              <a:t>Kliknij, aby edytować styl</a:t>
            </a:r>
            <a:endParaRPr lang="pl-PL" noProof="0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pl-PL" noProof="0" smtClean="0"/>
              <a:t>Kliknij, aby edytować style wzorca tekstu</a:t>
            </a:r>
          </a:p>
          <a:p>
            <a:pPr lvl="1" rtl="0"/>
            <a:r>
              <a:rPr lang="pl-PL" noProof="0" smtClean="0"/>
              <a:t>Drugi poziom</a:t>
            </a:r>
          </a:p>
          <a:p>
            <a:pPr lvl="2" rtl="0"/>
            <a:r>
              <a:rPr lang="pl-PL" noProof="0" smtClean="0"/>
              <a:t>Trzeci poziom</a:t>
            </a:r>
          </a:p>
          <a:p>
            <a:pPr lvl="3" rtl="0"/>
            <a:r>
              <a:rPr lang="pl-PL" noProof="0" smtClean="0"/>
              <a:t>Czwarty poziom</a:t>
            </a:r>
          </a:p>
          <a:p>
            <a:pPr lvl="4" rtl="0"/>
            <a:r>
              <a:rPr lang="pl-PL" noProof="0" smtClean="0"/>
              <a:t>Piąty poziom</a:t>
            </a:r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pl-PL" noProof="0" smtClean="0"/>
              <a:t>‹#›</a:t>
            </a:fld>
            <a:endParaRPr lang="pl-PL" noProof="0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C6CFD5C-1B4B-4895-A1BA-3316A994F8F5}" type="datetime1">
              <a:rPr lang="pl-PL" noProof="0" smtClean="0"/>
              <a:t>2020-04-05</a:t>
            </a:fld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pl-PL" noProof="0" dirty="0" smtClean="0"/>
              <a:t>Dodaj stopkę</a:t>
            </a:r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40511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>
            <a:off x="1600199" y="2059146"/>
            <a:ext cx="7199696" cy="3886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51777" y="2263913"/>
            <a:ext cx="6949440" cy="3143393"/>
          </a:xfrm>
        </p:spPr>
        <p:txBody>
          <a:bodyPr rtlCol="0"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pPr rtl="0"/>
            <a:r>
              <a:rPr lang="pl-PL" noProof="0" smtClean="0"/>
              <a:t>Kliknij, aby edytować styl</a:t>
            </a:r>
            <a:endParaRPr lang="pl-PL" noProof="0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751777" y="5381893"/>
            <a:ext cx="6949440" cy="449523"/>
          </a:xfrm>
        </p:spPr>
        <p:txBody>
          <a:bodyPr rtlCol="0"/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pl-PL" noProof="0" smtClean="0"/>
              <a:t>Kliknij, aby edytować style wzorca tekstu</a:t>
            </a:r>
          </a:p>
        </p:txBody>
      </p:sp>
      <p:pic>
        <p:nvPicPr>
          <p:cNvPr id="11" name="Obraz 10" descr="Zielone rośliny — zbliżenie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059146"/>
            <a:ext cx="1490472" cy="3886200"/>
          </a:xfrm>
          <a:prstGeom prst="rect">
            <a:avLst/>
          </a:prstGeom>
        </p:spPr>
      </p:pic>
      <p:pic>
        <p:nvPicPr>
          <p:cNvPr id="9" name="Obraz 8" descr="Fale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623" y="2059146"/>
            <a:ext cx="3282696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894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3768">
          <p15:clr>
            <a:srgbClr val="FDE53C"/>
          </p15:clr>
        </p15:guide>
        <p15:guide id="2" orient="horz" pos="1296">
          <p15:clr>
            <a:srgbClr val="FDE53C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 smtClean="0"/>
              <a:t>Kliknij, aby edytować styl</a:t>
            </a:r>
            <a:endParaRPr lang="pl-PL" noProof="0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sz="half" idx="1"/>
          </p:nvPr>
        </p:nvSpPr>
        <p:spPr>
          <a:xfrm>
            <a:off x="1409700" y="1556281"/>
            <a:ext cx="4610099" cy="4620682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pl-PL" noProof="0" smtClean="0"/>
              <a:t>Kliknij, aby edytować style wzorca tekstu</a:t>
            </a:r>
          </a:p>
          <a:p>
            <a:pPr lvl="1" rtl="0"/>
            <a:r>
              <a:rPr lang="pl-PL" noProof="0" smtClean="0"/>
              <a:t>Drugi poziom</a:t>
            </a:r>
          </a:p>
          <a:p>
            <a:pPr lvl="2" rtl="0"/>
            <a:r>
              <a:rPr lang="pl-PL" noProof="0" smtClean="0"/>
              <a:t>Trzeci poziom</a:t>
            </a:r>
          </a:p>
          <a:p>
            <a:pPr lvl="3" rtl="0"/>
            <a:r>
              <a:rPr lang="pl-PL" noProof="0" smtClean="0"/>
              <a:t>Czwarty poziom</a:t>
            </a:r>
          </a:p>
          <a:p>
            <a:pPr lvl="4" rtl="0"/>
            <a:r>
              <a:rPr lang="pl-PL" noProof="0" smtClean="0"/>
              <a:t>Piąty poziom</a:t>
            </a:r>
            <a:endParaRPr lang="pl-PL" noProof="0" dirty="0"/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/>
          </p:nvPr>
        </p:nvSpPr>
        <p:spPr>
          <a:xfrm>
            <a:off x="6172200" y="1556281"/>
            <a:ext cx="4609775" cy="4620682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pl-PL" noProof="0" smtClean="0"/>
              <a:t>Kliknij, aby edytować style wzorca tekstu</a:t>
            </a:r>
          </a:p>
          <a:p>
            <a:pPr lvl="1" rtl="0"/>
            <a:r>
              <a:rPr lang="pl-PL" noProof="0" smtClean="0"/>
              <a:t>Drugi poziom</a:t>
            </a:r>
          </a:p>
          <a:p>
            <a:pPr lvl="2" rtl="0"/>
            <a:r>
              <a:rPr lang="pl-PL" noProof="0" smtClean="0"/>
              <a:t>Trzeci poziom</a:t>
            </a:r>
          </a:p>
          <a:p>
            <a:pPr lvl="3" rtl="0"/>
            <a:r>
              <a:rPr lang="pl-PL" noProof="0" smtClean="0"/>
              <a:t>Czwarty poziom</a:t>
            </a:r>
          </a:p>
          <a:p>
            <a:pPr lvl="4" rtl="0"/>
            <a:r>
              <a:rPr lang="pl-PL" noProof="0" smtClean="0"/>
              <a:t>Piąty poziom</a:t>
            </a:r>
            <a:endParaRPr lang="pl-PL" noProof="0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pl-PL" noProof="0" smtClean="0"/>
              <a:t>‹#›</a:t>
            </a:fld>
            <a:endParaRPr lang="pl-PL" noProof="0" dirty="0"/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9F0EEA9-9A21-4A1F-9413-548A0C3B6DA3}" type="datetime1">
              <a:rPr lang="pl-PL" noProof="0" smtClean="0"/>
              <a:t>2020-04-05</a:t>
            </a:fld>
            <a:endParaRPr lang="pl-PL" noProof="0" dirty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pl-PL" noProof="0" dirty="0" smtClean="0"/>
              <a:t>Dodaj stopkę</a:t>
            </a:r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78168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 smtClean="0"/>
              <a:t>Kliknij, aby edytować styl</a:t>
            </a:r>
            <a:endParaRPr lang="pl-PL" noProof="0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409699" y="1554480"/>
            <a:ext cx="4608576" cy="823912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 smtClean="0"/>
              <a:t>Kliknij, aby edytować style wzorca tekstu</a:t>
            </a:r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/>
          </p:nvPr>
        </p:nvSpPr>
        <p:spPr>
          <a:xfrm>
            <a:off x="1409699" y="2434147"/>
            <a:ext cx="4608576" cy="3811271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pl-PL" noProof="0" smtClean="0"/>
              <a:t>Kliknij, aby edytować style wzorca tekstu</a:t>
            </a:r>
          </a:p>
          <a:p>
            <a:pPr lvl="1" rtl="0"/>
            <a:r>
              <a:rPr lang="pl-PL" noProof="0" smtClean="0"/>
              <a:t>Drugi poziom</a:t>
            </a:r>
          </a:p>
          <a:p>
            <a:pPr lvl="2" rtl="0"/>
            <a:r>
              <a:rPr lang="pl-PL" noProof="0" smtClean="0"/>
              <a:t>Trzeci poziom</a:t>
            </a:r>
          </a:p>
          <a:p>
            <a:pPr lvl="3" rtl="0"/>
            <a:r>
              <a:rPr lang="pl-PL" noProof="0" smtClean="0"/>
              <a:t>Czwarty poziom</a:t>
            </a:r>
          </a:p>
          <a:p>
            <a:pPr lvl="4" rtl="0"/>
            <a:r>
              <a:rPr lang="pl-PL" noProof="0" smtClean="0"/>
              <a:t>Piąty poziom</a:t>
            </a:r>
            <a:endParaRPr lang="pl-PL" noProof="0" dirty="0"/>
          </a:p>
        </p:txBody>
      </p:sp>
      <p:sp>
        <p:nvSpPr>
          <p:cNvPr id="5" name="Tekst — symbol zastępczy 4"/>
          <p:cNvSpPr>
            <a:spLocks noGrp="1"/>
          </p:cNvSpPr>
          <p:nvPr>
            <p:ph type="body" sz="quarter" idx="3"/>
          </p:nvPr>
        </p:nvSpPr>
        <p:spPr>
          <a:xfrm>
            <a:off x="6172200" y="1554480"/>
            <a:ext cx="4610100" cy="823912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 smtClean="0"/>
              <a:t>Kliknij, aby edytować style wzorca tekstu</a:t>
            </a:r>
          </a:p>
        </p:txBody>
      </p:sp>
      <p:sp>
        <p:nvSpPr>
          <p:cNvPr id="6" name="Zawartość — symbol zastępczy 5"/>
          <p:cNvSpPr>
            <a:spLocks noGrp="1"/>
          </p:cNvSpPr>
          <p:nvPr>
            <p:ph sz="quarter" idx="4"/>
          </p:nvPr>
        </p:nvSpPr>
        <p:spPr>
          <a:xfrm>
            <a:off x="6172200" y="2434147"/>
            <a:ext cx="4610100" cy="3811271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pl-PL" noProof="0" smtClean="0"/>
              <a:t>Kliknij, aby edytować style wzorca tekstu</a:t>
            </a:r>
          </a:p>
          <a:p>
            <a:pPr lvl="1" rtl="0"/>
            <a:r>
              <a:rPr lang="pl-PL" noProof="0" smtClean="0"/>
              <a:t>Drugi poziom</a:t>
            </a:r>
          </a:p>
          <a:p>
            <a:pPr lvl="2" rtl="0"/>
            <a:r>
              <a:rPr lang="pl-PL" noProof="0" smtClean="0"/>
              <a:t>Trzeci poziom</a:t>
            </a:r>
          </a:p>
          <a:p>
            <a:pPr lvl="3" rtl="0"/>
            <a:r>
              <a:rPr lang="pl-PL" noProof="0" smtClean="0"/>
              <a:t>Czwarty poziom</a:t>
            </a:r>
          </a:p>
          <a:p>
            <a:pPr lvl="4" rtl="0"/>
            <a:r>
              <a:rPr lang="pl-PL" noProof="0" smtClean="0"/>
              <a:t>Piąty poziom</a:t>
            </a:r>
            <a:endParaRPr lang="pl-PL" noProof="0" dirty="0"/>
          </a:p>
        </p:txBody>
      </p:sp>
      <p:sp>
        <p:nvSpPr>
          <p:cNvPr id="9" name="Numer slajdu — symbol zastępcz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pl-PL" noProof="0" smtClean="0"/>
              <a:t>‹#›</a:t>
            </a:fld>
            <a:endParaRPr lang="pl-PL" noProof="0" dirty="0"/>
          </a:p>
        </p:txBody>
      </p:sp>
      <p:sp>
        <p:nvSpPr>
          <p:cNvPr id="7" name="Data — symbol zastępczy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FA920E8-5100-4BEB-9478-E913B638BAF6}" type="datetime1">
              <a:rPr lang="pl-PL" noProof="0" smtClean="0"/>
              <a:t>2020-04-05</a:t>
            </a:fld>
            <a:endParaRPr lang="pl-PL" noProof="0" dirty="0"/>
          </a:p>
        </p:txBody>
      </p:sp>
      <p:sp>
        <p:nvSpPr>
          <p:cNvPr id="8" name="Stopka — symbol zastępczy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pl-PL" noProof="0" dirty="0" smtClean="0"/>
              <a:t>Dodaj stopkę</a:t>
            </a:r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827180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l-PL" noProof="0" smtClean="0"/>
              <a:t>Kliknij, aby edytować styl</a:t>
            </a:r>
            <a:endParaRPr lang="pl-PL" noProof="0" dirty="0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pl-PL" noProof="0" smtClean="0"/>
              <a:t>‹#›</a:t>
            </a:fld>
            <a:endParaRPr lang="pl-PL" noProof="0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97059B7-62EA-4898-ABAF-8657E5C5EE2E}" type="datetime1">
              <a:rPr lang="pl-PL" noProof="0" smtClean="0"/>
              <a:t>2020-04-05</a:t>
            </a:fld>
            <a:endParaRPr lang="pl-PL" noProof="0" dirty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pl-PL" noProof="0" dirty="0" smtClean="0"/>
              <a:t>Dodaj stopkę</a:t>
            </a:r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46587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umer slajdu — symbol zastępczy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pl-PL" noProof="0" smtClean="0"/>
              <a:t>‹#›</a:t>
            </a:fld>
            <a:endParaRPr lang="pl-PL" noProof="0" dirty="0"/>
          </a:p>
        </p:txBody>
      </p:sp>
      <p:sp>
        <p:nvSpPr>
          <p:cNvPr id="2" name="Data — symbol zastępczy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87B040C-FFC2-4B94-80F6-0C68425BEBDB}" type="datetime1">
              <a:rPr lang="pl-PL" noProof="0" smtClean="0"/>
              <a:t>2020-04-05</a:t>
            </a:fld>
            <a:endParaRPr lang="pl-PL" noProof="0" dirty="0"/>
          </a:p>
        </p:txBody>
      </p:sp>
      <p:sp>
        <p:nvSpPr>
          <p:cNvPr id="3" name="Stopka — symbol zastępczy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pl-PL" noProof="0" dirty="0" smtClean="0"/>
              <a:t>Dodaj stopkę</a:t>
            </a:r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1107393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682434" y="919616"/>
            <a:ext cx="4155622" cy="2532888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pl-PL" noProof="0" smtClean="0"/>
              <a:t>Kliknij, aby edytować styl</a:t>
            </a:r>
            <a:endParaRPr lang="pl-PL" noProof="0" dirty="0"/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/>
          </p:nvPr>
        </p:nvSpPr>
        <p:spPr>
          <a:xfrm>
            <a:off x="1409699" y="915923"/>
            <a:ext cx="5216979" cy="5065776"/>
          </a:xfrm>
        </p:spPr>
        <p:txBody>
          <a:bodyPr rtlCol="0"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pl-PL" noProof="0" smtClean="0"/>
              <a:t>Kliknij, aby edytować style wzorca tekstu</a:t>
            </a:r>
          </a:p>
          <a:p>
            <a:pPr lvl="1" rtl="0"/>
            <a:r>
              <a:rPr lang="pl-PL" noProof="0" smtClean="0"/>
              <a:t>Drugi poziom</a:t>
            </a:r>
          </a:p>
          <a:p>
            <a:pPr lvl="2" rtl="0"/>
            <a:r>
              <a:rPr lang="pl-PL" noProof="0" smtClean="0"/>
              <a:t>Trzeci poziom</a:t>
            </a:r>
          </a:p>
          <a:p>
            <a:pPr lvl="3" rtl="0"/>
            <a:r>
              <a:rPr lang="pl-PL" noProof="0" smtClean="0"/>
              <a:t>Czwarty poziom</a:t>
            </a:r>
          </a:p>
          <a:p>
            <a:pPr lvl="4" rtl="0"/>
            <a:r>
              <a:rPr lang="pl-PL" noProof="0" smtClean="0"/>
              <a:t>Piąty poziom</a:t>
            </a:r>
            <a:endParaRPr lang="pl-PL" noProof="0" dirty="0"/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6682434" y="3502152"/>
            <a:ext cx="4155622" cy="2479548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l-PL" noProof="0" smtClean="0"/>
              <a:t>Kliknij, aby edytować style wzorca tekstu</a:t>
            </a:r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pl-PL" noProof="0" smtClean="0"/>
              <a:t>‹#›</a:t>
            </a:fld>
            <a:endParaRPr lang="pl-PL" noProof="0" dirty="0"/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A5BE5D-8EE5-4FC9-8402-C354A0F3139D}" type="datetime1">
              <a:rPr lang="pl-PL" noProof="0" smtClean="0"/>
              <a:t>2020-04-05</a:t>
            </a:fld>
            <a:endParaRPr lang="pl-PL" noProof="0" dirty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pl-PL" noProof="0" dirty="0" smtClean="0"/>
              <a:t>Dodaj stopkę</a:t>
            </a:r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302354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682435" y="919616"/>
            <a:ext cx="4155622" cy="2532888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pl-PL" noProof="0" smtClean="0"/>
              <a:t>Kliknij, aby edytować styl</a:t>
            </a:r>
            <a:endParaRPr lang="pl-PL" noProof="0" dirty="0"/>
          </a:p>
        </p:txBody>
      </p:sp>
      <p:sp>
        <p:nvSpPr>
          <p:cNvPr id="3" name="Obraz — symbol zastępczy 2" descr="Pusty symbol zastępczy pozwalający dodać obraz. Kliknij symbol zastępczy i wybierz obraz, który chcesz dodać"/>
          <p:cNvSpPr>
            <a:spLocks noGrp="1"/>
          </p:cNvSpPr>
          <p:nvPr>
            <p:ph type="pic" idx="1"/>
          </p:nvPr>
        </p:nvSpPr>
        <p:spPr>
          <a:xfrm>
            <a:off x="0" y="915923"/>
            <a:ext cx="6626677" cy="5065776"/>
          </a:xfrm>
        </p:spPr>
        <p:txBody>
          <a:bodyPr tIns="137160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l-PL" noProof="0" smtClean="0"/>
              <a:t>Kliknij ikonę, aby dodać obraz</a:t>
            </a:r>
            <a:endParaRPr lang="pl-PL" noProof="0" dirty="0"/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/>
          </p:nvPr>
        </p:nvSpPr>
        <p:spPr>
          <a:xfrm>
            <a:off x="6682435" y="3502152"/>
            <a:ext cx="4155622" cy="2479547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l-PL" noProof="0" smtClean="0"/>
              <a:t>Kliknij, aby edytować style wzorca tekstu</a:t>
            </a:r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pl-PL" noProof="0" smtClean="0"/>
              <a:t>‹#›</a:t>
            </a:fld>
            <a:endParaRPr lang="pl-PL" noProof="0" dirty="0"/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0A30033-AB84-40A7-8465-81BAC5369DD8}" type="datetime1">
              <a:rPr lang="pl-PL" noProof="0" smtClean="0"/>
              <a:t>2020-04-05</a:t>
            </a:fld>
            <a:endParaRPr lang="pl-PL" noProof="0" dirty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pl-PL" noProof="0" dirty="0" smtClean="0"/>
              <a:t>Dodaj stopkę</a:t>
            </a:r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1642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 userDrawn="1"/>
        </p:nvSpPr>
        <p:spPr>
          <a:xfrm>
            <a:off x="0" y="6629400"/>
            <a:ext cx="1499616" cy="228600"/>
          </a:xfrm>
          <a:prstGeom prst="rect">
            <a:avLst/>
          </a:prstGeom>
          <a:gradFill>
            <a:gsLst>
              <a:gs pos="0">
                <a:schemeClr val="accent1">
                  <a:lumMod val="15000"/>
                  <a:lumOff val="85000"/>
                </a:schemeClr>
              </a:gs>
              <a:gs pos="100000">
                <a:schemeClr val="accent1">
                  <a:lumMod val="15000"/>
                  <a:lumOff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 dirty="0"/>
          </a:p>
        </p:txBody>
      </p:sp>
      <p:sp>
        <p:nvSpPr>
          <p:cNvPr id="11" name="Prostokąt 10"/>
          <p:cNvSpPr/>
          <p:nvPr/>
        </p:nvSpPr>
        <p:spPr>
          <a:xfrm>
            <a:off x="1609344" y="6629400"/>
            <a:ext cx="10582656" cy="228600"/>
          </a:xfrm>
          <a:prstGeom prst="rect">
            <a:avLst/>
          </a:prstGeom>
          <a:gradFill>
            <a:gsLst>
              <a:gs pos="0">
                <a:schemeClr val="accent1">
                  <a:lumMod val="35000"/>
                  <a:lumOff val="65000"/>
                </a:schemeClr>
              </a:gs>
              <a:gs pos="100000">
                <a:schemeClr val="accent1">
                  <a:lumMod val="35000"/>
                  <a:lumOff val="6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noProof="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ytuł — symbol zastępczy 1"/>
          <p:cNvSpPr>
            <a:spLocks noGrp="1"/>
          </p:cNvSpPr>
          <p:nvPr>
            <p:ph type="title"/>
          </p:nvPr>
        </p:nvSpPr>
        <p:spPr>
          <a:xfrm>
            <a:off x="1410026" y="276087"/>
            <a:ext cx="9371949" cy="11835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pl-PL" noProof="0" dirty="0" smtClean="0"/>
              <a:t>Kliknij, aby edytować styl wzorca tytułu</a:t>
            </a:r>
            <a:endParaRPr lang="pl-PL" noProof="0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410027" y="1566001"/>
            <a:ext cx="9371948" cy="4620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l-PL" noProof="0" dirty="0" smtClean="0"/>
              <a:t>Edytuj style wzorca tekstu</a:t>
            </a:r>
          </a:p>
          <a:p>
            <a:pPr lvl="1" rtl="0"/>
            <a:r>
              <a:rPr lang="pl-PL" noProof="0" dirty="0" smtClean="0"/>
              <a:t>Drugi poziom</a:t>
            </a:r>
          </a:p>
          <a:p>
            <a:pPr lvl="2" rtl="0"/>
            <a:r>
              <a:rPr lang="pl-PL" noProof="0" dirty="0" smtClean="0"/>
              <a:t>Trzeci poziom</a:t>
            </a:r>
          </a:p>
          <a:p>
            <a:pPr lvl="3" rtl="0"/>
            <a:r>
              <a:rPr lang="pl-PL" noProof="0" dirty="0" smtClean="0"/>
              <a:t>Czwarty poziom</a:t>
            </a:r>
          </a:p>
          <a:p>
            <a:pPr lvl="4" rtl="0"/>
            <a:r>
              <a:rPr lang="pl-PL" noProof="0" dirty="0" smtClean="0"/>
              <a:t>Piąty poziom</a:t>
            </a:r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4"/>
          </p:nvPr>
        </p:nvSpPr>
        <p:spPr>
          <a:xfrm>
            <a:off x="0" y="6629400"/>
            <a:ext cx="41040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fld id="{9CD8D479-8942-46E8-A226-A4E01F7A105C}" type="slidenum">
              <a:rPr lang="pl-PL" noProof="0" smtClean="0"/>
              <a:pPr/>
              <a:t>‹#›</a:t>
            </a:fld>
            <a:endParaRPr lang="pl-PL" noProof="0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2"/>
          </p:nvPr>
        </p:nvSpPr>
        <p:spPr>
          <a:xfrm>
            <a:off x="453403" y="6629400"/>
            <a:ext cx="100066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fld id="{754312BE-1F1E-4F9A-93CB-0411CABDE5AA}" type="datetime1">
              <a:rPr lang="pl-PL" noProof="0" smtClean="0"/>
              <a:t>2020-04-05</a:t>
            </a:fld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3"/>
          </p:nvPr>
        </p:nvSpPr>
        <p:spPr>
          <a:xfrm>
            <a:off x="1637716" y="6629400"/>
            <a:ext cx="914425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r>
              <a:rPr lang="pl-PL" noProof="0" dirty="0" smtClean="0"/>
              <a:t>Dodaj stopkę</a:t>
            </a:r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2866046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10312" indent="-210312" algn="l" defTabSz="91440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38912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76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05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338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3624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5910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196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" indent="-155448" algn="l" defTabSz="91440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751777" y="3019706"/>
            <a:ext cx="4846320" cy="691057"/>
          </a:xfrm>
        </p:spPr>
        <p:txBody>
          <a:bodyPr rtlCol="0">
            <a:normAutofit fontScale="90000"/>
          </a:bodyPr>
          <a:lstStyle/>
          <a:p>
            <a:pPr algn="ctr" rtl="0"/>
            <a:r>
              <a:rPr lang="pl-PL" dirty="0" smtClean="0"/>
              <a:t>Na nadchodzące Święta Wielkanocne życzę wszystkim Paniom </a:t>
            </a:r>
            <a:br>
              <a:rPr lang="pl-PL" dirty="0" smtClean="0"/>
            </a:br>
            <a:r>
              <a:rPr lang="pl-PL" dirty="0" smtClean="0"/>
              <a:t>zdrowia i radości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751777" y="4763386"/>
            <a:ext cx="4846320" cy="1066564"/>
          </a:xfrm>
        </p:spPr>
        <p:txBody>
          <a:bodyPr rtlCol="0"/>
          <a:lstStyle/>
          <a:p>
            <a:pPr algn="r" rtl="0"/>
            <a:r>
              <a:rPr lang="pl-PL" dirty="0" smtClean="0"/>
              <a:t>Joanna Sosnowska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6154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kologia 16:9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064205_TF03098889.potx" id="{02510745-09FB-4D08-B72B-A460FFB1EE38}" vid="{0A16938A-FFA4-45AB-84E2-029D99237E97}"/>
    </a:ext>
  </a:extLst>
</a:theme>
</file>

<file path=ppt/theme/theme2.xml><?xml version="1.0" encoding="utf-8"?>
<a:theme xmlns:a="http://schemas.openxmlformats.org/drawingml/2006/main" name="Motyw pakietu Offic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motywem natury zawierająca zdjęcia przedstawiające edukację ekologiczną</Template>
  <TotalTime>3</TotalTime>
  <Words>10</Words>
  <Application>Microsoft Office PowerPoint</Application>
  <PresentationFormat>Panoramiczny</PresentationFormat>
  <Paragraphs>3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Arial</vt:lpstr>
      <vt:lpstr>Corbel</vt:lpstr>
      <vt:lpstr>Ekologia 16:9</vt:lpstr>
      <vt:lpstr>Na nadchodzące Święta Wielkanocne życzę wszystkim Paniom  zdrowia i radości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 nadchodzące Święta Wielkanocne życzę wszystkim Paniom  zdrowia i radości</dc:title>
  <dc:creator>X</dc:creator>
  <cp:lastModifiedBy>X</cp:lastModifiedBy>
  <cp:revision>1</cp:revision>
  <dcterms:created xsi:type="dcterms:W3CDTF">2020-04-05T15:32:48Z</dcterms:created>
  <dcterms:modified xsi:type="dcterms:W3CDTF">2020-04-05T15:36:22Z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