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858000" cy="9144000"/>
  <p:defaultTextStyle>
    <a:defPPr>
      <a:defRPr lang="pl-PL"/>
    </a:defPPr>
    <a:lvl1pPr algn="l" defTabSz="4175125" rtl="0" fontAlgn="base">
      <a:spcBef>
        <a:spcPct val="0"/>
      </a:spcBef>
      <a:spcAft>
        <a:spcPct val="0"/>
      </a:spcAft>
      <a:defRPr sz="8200" kern="1200">
        <a:solidFill>
          <a:schemeClr val="tx1"/>
        </a:solidFill>
        <a:latin typeface="Arial" charset="0"/>
        <a:ea typeface="+mn-ea"/>
        <a:cs typeface="+mn-cs"/>
      </a:defRPr>
    </a:lvl1pPr>
    <a:lvl2pPr marL="2087563" indent="-1630363" algn="l" defTabSz="4175125" rtl="0" fontAlgn="base">
      <a:spcBef>
        <a:spcPct val="0"/>
      </a:spcBef>
      <a:spcAft>
        <a:spcPct val="0"/>
      </a:spcAft>
      <a:defRPr sz="8200" kern="1200">
        <a:solidFill>
          <a:schemeClr val="tx1"/>
        </a:solidFill>
        <a:latin typeface="Arial" charset="0"/>
        <a:ea typeface="+mn-ea"/>
        <a:cs typeface="+mn-cs"/>
      </a:defRPr>
    </a:lvl2pPr>
    <a:lvl3pPr marL="4175125" indent="-3260725" algn="l" defTabSz="4175125" rtl="0" fontAlgn="base">
      <a:spcBef>
        <a:spcPct val="0"/>
      </a:spcBef>
      <a:spcAft>
        <a:spcPct val="0"/>
      </a:spcAft>
      <a:defRPr sz="8200" kern="1200">
        <a:solidFill>
          <a:schemeClr val="tx1"/>
        </a:solidFill>
        <a:latin typeface="Arial" charset="0"/>
        <a:ea typeface="+mn-ea"/>
        <a:cs typeface="+mn-cs"/>
      </a:defRPr>
    </a:lvl3pPr>
    <a:lvl4pPr marL="6264275" indent="-4892675" algn="l" defTabSz="4175125" rtl="0" fontAlgn="base">
      <a:spcBef>
        <a:spcPct val="0"/>
      </a:spcBef>
      <a:spcAft>
        <a:spcPct val="0"/>
      </a:spcAft>
      <a:defRPr sz="8200" kern="1200">
        <a:solidFill>
          <a:schemeClr val="tx1"/>
        </a:solidFill>
        <a:latin typeface="Arial" charset="0"/>
        <a:ea typeface="+mn-ea"/>
        <a:cs typeface="+mn-cs"/>
      </a:defRPr>
    </a:lvl4pPr>
    <a:lvl5pPr marL="8351838" indent="-6523038" algn="l" defTabSz="4175125"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yl jasny 1 — Ak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Styl pośredni 1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9077" autoAdjust="0"/>
    <p:restoredTop sz="93122" autoAdjust="0"/>
  </p:normalViewPr>
  <p:slideViewPr>
    <p:cSldViewPr>
      <p:cViewPr>
        <p:scale>
          <a:sx n="30" d="100"/>
          <a:sy n="30" d="100"/>
        </p:scale>
        <p:origin x="366" y="-6996"/>
      </p:cViewPr>
      <p:guideLst>
        <p:guide orient="horz" pos="13483"/>
        <p:guide pos="9537"/>
      </p:guideLst>
    </p:cSldViewPr>
  </p:slideViewPr>
  <p:outlineViewPr>
    <p:cViewPr>
      <p:scale>
        <a:sx n="33" d="100"/>
        <a:sy n="33" d="100"/>
      </p:scale>
      <p:origin x="48" y="25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dirty="0"/>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BBFB411-9819-462D-824A-EFE1ED466792}" type="datetimeFigureOut">
              <a:rPr lang="pl-PL"/>
              <a:pPr>
                <a:defRPr/>
              </a:pPr>
              <a:t>23.11.2023</a:t>
            </a:fld>
            <a:endParaRPr lang="pl-PL" dirty="0"/>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dirty="0"/>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D6CF0B8-E091-430F-AA63-C2AEB828180A}" type="slidenum">
              <a:rPr lang="pl-PL"/>
              <a:pPr>
                <a:defRPr/>
              </a:pPr>
              <a:t>‹#›</a:t>
            </a:fld>
            <a:endParaRPr lang="pl-PL" dirty="0"/>
          </a:p>
        </p:txBody>
      </p:sp>
    </p:spTree>
    <p:extLst>
      <p:ext uri="{BB962C8B-B14F-4D97-AF65-F5344CB8AC3E}">
        <p14:creationId xmlns:p14="http://schemas.microsoft.com/office/powerpoint/2010/main" val="3055771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CB0FA75-882E-49DA-82C4-FA79362746DC}" type="datetimeFigureOut">
              <a:rPr lang="pl-PL"/>
              <a:pPr>
                <a:defRPr/>
              </a:pPr>
              <a:t>23.11.2023</a:t>
            </a:fld>
            <a:endParaRPr lang="pl-PL" dirty="0"/>
          </a:p>
        </p:txBody>
      </p:sp>
      <p:sp>
        <p:nvSpPr>
          <p:cNvPr id="4" name="Symbol zastępczy obrazu slajdu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pl-PL" noProof="0"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EBEC9C6-4EE6-4BA8-9826-E682F852AB37}" type="slidenum">
              <a:rPr lang="pl-PL"/>
              <a:pPr>
                <a:defRPr/>
              </a:pPr>
              <a:t>‹#›</a:t>
            </a:fld>
            <a:endParaRPr lang="pl-PL" dirty="0"/>
          </a:p>
        </p:txBody>
      </p:sp>
    </p:spTree>
    <p:extLst>
      <p:ext uri="{BB962C8B-B14F-4D97-AF65-F5344CB8AC3E}">
        <p14:creationId xmlns:p14="http://schemas.microsoft.com/office/powerpoint/2010/main" val="1656722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410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703A1C-8A0B-4ED1-9CD2-F76962AAEB49}" type="slidenum">
              <a:rPr lang="pl-PL" altLang="pl-PL" smtClean="0"/>
              <a:pPr/>
              <a:t>1</a:t>
            </a:fld>
            <a:endParaRPr lang="pl-PL" altLang="pl-PL" dirty="0"/>
          </a:p>
        </p:txBody>
      </p:sp>
    </p:spTree>
    <p:extLst>
      <p:ext uri="{BB962C8B-B14F-4D97-AF65-F5344CB8AC3E}">
        <p14:creationId xmlns:p14="http://schemas.microsoft.com/office/powerpoint/2010/main" val="2532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2270998" y="13298392"/>
            <a:ext cx="25737979" cy="9176087"/>
          </a:xfrm>
        </p:spPr>
        <p:txBody>
          <a:bodyPr/>
          <a:lstStyle/>
          <a:p>
            <a:r>
              <a:rPr lang="pl-PL"/>
              <a:t>Kliknij, aby edytować styl</a:t>
            </a:r>
          </a:p>
        </p:txBody>
      </p:sp>
      <p:sp>
        <p:nvSpPr>
          <p:cNvPr id="3" name="Podtytuł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168D34F5-69F8-49BA-AB02-F90D34CB4637}" type="datetimeFigureOut">
              <a:rPr lang="pl-PL"/>
              <a:pPr>
                <a:defRPr/>
              </a:pPr>
              <a:t>23.11.2023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1241FA2C-A0E9-42CB-A629-1CC77EFF3D6F}" type="slidenum">
              <a:rPr lang="pl-PL"/>
              <a:pPr>
                <a:defRPr/>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7002386D-B7B5-4534-A6D0-595A2044D585}" type="datetimeFigureOut">
              <a:rPr lang="pl-PL"/>
              <a:pPr>
                <a:defRPr/>
              </a:pPr>
              <a:t>23.11.2023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94D01C95-C351-46E5-9DDB-2D2CD2037C58}" type="slidenum">
              <a:rPr lang="pl-PL"/>
              <a:pPr>
                <a:defRPr/>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2698227" y="10702131"/>
            <a:ext cx="22557528" cy="22799503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5015123" y="10702131"/>
            <a:ext cx="67178439" cy="22799503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927951A-D529-46CF-82CE-C27AA6950BEF}" type="datetimeFigureOut">
              <a:rPr lang="pl-PL"/>
              <a:pPr>
                <a:defRPr/>
              </a:pPr>
              <a:t>23.11.2023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FFAB580A-ECC4-420E-B25B-AF582D869693}" type="slidenum">
              <a:rPr lang="pl-PL"/>
              <a:pPr>
                <a:defRPr/>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F08F1956-B746-4DB8-87E5-D191AC984C73}" type="datetimeFigureOut">
              <a:rPr lang="pl-PL"/>
              <a:pPr>
                <a:defRPr/>
              </a:pPr>
              <a:t>23.11.2023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3363261A-774D-4091-A018-5CF07EA382A9}" type="slidenum">
              <a:rPr lang="pl-PL"/>
              <a:pPr>
                <a:defRPr/>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2391909" y="27508444"/>
            <a:ext cx="25737979" cy="8502249"/>
          </a:xfrm>
        </p:spPr>
        <p:txBody>
          <a:bodyPr anchor="t"/>
          <a:lstStyle>
            <a:lvl1pPr algn="l">
              <a:defRPr sz="18300" b="1" cap="all"/>
            </a:lvl1pPr>
          </a:lstStyle>
          <a:p>
            <a:r>
              <a:rPr lang="pl-PL"/>
              <a:t>Kliknij, aby edytować styl</a:t>
            </a:r>
          </a:p>
        </p:txBody>
      </p:sp>
      <p:sp>
        <p:nvSpPr>
          <p:cNvPr id="3" name="Symbol zastępczy tekstu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7DBD8B3-DBBE-419A-8041-39D0DC4883D2}" type="datetimeFigureOut">
              <a:rPr lang="pl-PL"/>
              <a:pPr>
                <a:defRPr/>
              </a:pPr>
              <a:t>23.11.2023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8BD339F0-D929-4F64-AA6D-4945CEB455F9}" type="slidenum">
              <a:rPr lang="pl-PL"/>
              <a:pPr>
                <a:defRPr/>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FBACDC2D-CA93-4EA4-8508-330A90F9D1D9}" type="datetimeFigureOut">
              <a:rPr lang="pl-PL"/>
              <a:pPr>
                <a:defRPr/>
              </a:pPr>
              <a:t>23.11.2023</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1A843465-0730-497B-9D2D-A59769370D82}" type="slidenum">
              <a:rPr lang="pl-PL"/>
              <a:pPr>
                <a:defRPr/>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513999" y="1714326"/>
            <a:ext cx="27251978" cy="7134754"/>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pl-PL"/>
              <a:t>Kliknij, aby edytować style wzorca tekstu</a:t>
            </a:r>
          </a:p>
        </p:txBody>
      </p:sp>
      <p:sp>
        <p:nvSpPr>
          <p:cNvPr id="4" name="Symbol zastępczy zawartości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pl-PL"/>
              <a:t>Kliknij, aby edytować style wzorca tekstu</a:t>
            </a:r>
          </a:p>
        </p:txBody>
      </p:sp>
      <p:sp>
        <p:nvSpPr>
          <p:cNvPr id="6" name="Symbol zastępczy zawartości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F67C5405-6EB6-482E-971B-3EE6780F64A1}" type="datetimeFigureOut">
              <a:rPr lang="pl-PL"/>
              <a:pPr>
                <a:defRPr/>
              </a:pPr>
              <a:t>23.11.2023</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dirty="0"/>
          </a:p>
        </p:txBody>
      </p:sp>
      <p:sp>
        <p:nvSpPr>
          <p:cNvPr id="9" name="Symbol zastępczy numeru slajdu 5"/>
          <p:cNvSpPr>
            <a:spLocks noGrp="1"/>
          </p:cNvSpPr>
          <p:nvPr>
            <p:ph type="sldNum" sz="quarter" idx="12"/>
          </p:nvPr>
        </p:nvSpPr>
        <p:spPr/>
        <p:txBody>
          <a:bodyPr/>
          <a:lstStyle>
            <a:lvl1pPr>
              <a:defRPr/>
            </a:lvl1pPr>
          </a:lstStyle>
          <a:p>
            <a:pPr>
              <a:defRPr/>
            </a:pPr>
            <a:fld id="{387A7632-ACEF-4665-8A6B-25B1C391C75A}" type="slidenum">
              <a:rPr lang="pl-PL"/>
              <a:pPr>
                <a:defRPr/>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33DBB46C-FA4D-49E3-978E-DC49DED36FB2}" type="datetimeFigureOut">
              <a:rPr lang="pl-PL"/>
              <a:pPr>
                <a:defRPr/>
              </a:pPr>
              <a:t>23.11.2023</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dirty="0"/>
          </a:p>
        </p:txBody>
      </p:sp>
      <p:sp>
        <p:nvSpPr>
          <p:cNvPr id="5" name="Symbol zastępczy numeru slajdu 5"/>
          <p:cNvSpPr>
            <a:spLocks noGrp="1"/>
          </p:cNvSpPr>
          <p:nvPr>
            <p:ph type="sldNum" sz="quarter" idx="12"/>
          </p:nvPr>
        </p:nvSpPr>
        <p:spPr/>
        <p:txBody>
          <a:bodyPr/>
          <a:lstStyle>
            <a:lvl1pPr>
              <a:defRPr/>
            </a:lvl1pPr>
          </a:lstStyle>
          <a:p>
            <a:pPr>
              <a:defRPr/>
            </a:pPr>
            <a:fld id="{995AB44B-00BC-4A69-8DBA-2937644F1EB5}" type="slidenum">
              <a:rPr lang="pl-PL"/>
              <a:pPr>
                <a:defRPr/>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753C047E-932A-4194-96A1-1DC4AF1EEA23}" type="datetimeFigureOut">
              <a:rPr lang="pl-PL"/>
              <a:pPr>
                <a:defRPr/>
              </a:pPr>
              <a:t>23.11.2023</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dirty="0"/>
          </a:p>
        </p:txBody>
      </p:sp>
      <p:sp>
        <p:nvSpPr>
          <p:cNvPr id="4" name="Symbol zastępczy numeru slajdu 5"/>
          <p:cNvSpPr>
            <a:spLocks noGrp="1"/>
          </p:cNvSpPr>
          <p:nvPr>
            <p:ph type="sldNum" sz="quarter" idx="12"/>
          </p:nvPr>
        </p:nvSpPr>
        <p:spPr/>
        <p:txBody>
          <a:bodyPr/>
          <a:lstStyle>
            <a:lvl1pPr>
              <a:defRPr/>
            </a:lvl1pPr>
          </a:lstStyle>
          <a:p>
            <a:pPr>
              <a:defRPr/>
            </a:pPr>
            <a:fld id="{1B68F2CD-A138-4A12-8FD4-ADA95C3E8C4E}" type="slidenum">
              <a:rPr lang="pl-PL"/>
              <a:pPr>
                <a:defRPr/>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514000" y="1704413"/>
            <a:ext cx="9961903" cy="7253667"/>
          </a:xfrm>
        </p:spPr>
        <p:txBody>
          <a:bodyPr anchor="b"/>
          <a:lstStyle>
            <a:lvl1pPr algn="l">
              <a:defRPr sz="9100" b="1"/>
            </a:lvl1pPr>
          </a:lstStyle>
          <a:p>
            <a:r>
              <a:rPr lang="pl-PL"/>
              <a:t>Kliknij, aby edytować styl</a:t>
            </a:r>
          </a:p>
        </p:txBody>
      </p:sp>
      <p:sp>
        <p:nvSpPr>
          <p:cNvPr id="3" name="Symbol zastępczy zawartości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72B6384-EE4E-4527-8048-15707204EDFE}" type="datetimeFigureOut">
              <a:rPr lang="pl-PL"/>
              <a:pPr>
                <a:defRPr/>
              </a:pPr>
              <a:t>23.11.2023</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F9560815-6E83-4AED-99A6-15CE9EA3ABD4}" type="slidenum">
              <a:rPr lang="pl-PL"/>
              <a:pPr>
                <a:defRPr/>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935087" y="29965968"/>
            <a:ext cx="18167985" cy="3537652"/>
          </a:xfrm>
        </p:spPr>
        <p:txBody>
          <a:bodyPr anchor="b"/>
          <a:lstStyle>
            <a:lvl1pPr algn="l">
              <a:defRPr sz="9100" b="1"/>
            </a:lvl1pPr>
          </a:lstStyle>
          <a:p>
            <a:r>
              <a:rPr lang="pl-PL"/>
              <a:t>Kliknij, aby edytować styl</a:t>
            </a:r>
          </a:p>
        </p:txBody>
      </p:sp>
      <p:sp>
        <p:nvSpPr>
          <p:cNvPr id="3" name="Symbol zastępczy obrazu 2"/>
          <p:cNvSpPr>
            <a:spLocks noGrp="1"/>
          </p:cNvSpPr>
          <p:nvPr>
            <p:ph type="pic" idx="1"/>
          </p:nvPr>
        </p:nvSpPr>
        <p:spPr>
          <a:xfrm>
            <a:off x="5935087" y="3825021"/>
            <a:ext cx="18167985" cy="25685115"/>
          </a:xfrm>
        </p:spPr>
        <p:txBody>
          <a:bodyPr rtlCol="0">
            <a:normAutofit/>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pPr lvl="0"/>
            <a:endParaRPr lang="pl-PL" noProof="0" dirty="0"/>
          </a:p>
        </p:txBody>
      </p:sp>
      <p:sp>
        <p:nvSpPr>
          <p:cNvPr id="4" name="Symbol zastępczy tekstu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D5F5C67-A10C-48E6-921D-E04C9B9F8E1D}" type="datetimeFigureOut">
              <a:rPr lang="pl-PL"/>
              <a:pPr>
                <a:defRPr/>
              </a:pPr>
              <a:t>23.11.2023</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F0DA67A4-D3E6-4569-BD55-7B580EDDD6FE}" type="slidenum">
              <a:rPr lang="pl-PL"/>
              <a:pPr>
                <a:defRPr/>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1514475" y="1714500"/>
            <a:ext cx="27251025" cy="7134225"/>
          </a:xfrm>
          <a:prstGeom prst="rect">
            <a:avLst/>
          </a:prstGeom>
          <a:noFill/>
          <a:ln w="9525">
            <a:noFill/>
            <a:miter lim="800000"/>
            <a:headEnd/>
            <a:tailEnd/>
          </a:ln>
        </p:spPr>
        <p:txBody>
          <a:bodyPr vert="horz" wrap="square" lIns="417643" tIns="208822" rIns="417643" bIns="208822"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1514475" y="9988550"/>
            <a:ext cx="27251025" cy="28251150"/>
          </a:xfrm>
          <a:prstGeom prst="rect">
            <a:avLst/>
          </a:prstGeom>
          <a:noFill/>
          <a:ln w="9525">
            <a:noFill/>
            <a:miter lim="800000"/>
            <a:headEnd/>
            <a:tailEnd/>
          </a:ln>
        </p:spPr>
        <p:txBody>
          <a:bodyPr vert="horz" wrap="square" lIns="417643" tIns="208822" rIns="417643" bIns="208822"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1514475" y="39676388"/>
            <a:ext cx="7064375" cy="2279650"/>
          </a:xfrm>
          <a:prstGeom prst="rect">
            <a:avLst/>
          </a:prstGeom>
        </p:spPr>
        <p:txBody>
          <a:bodyPr vert="horz" lIns="417643" tIns="208822" rIns="417643" bIns="208822" rtlCol="0" anchor="ctr"/>
          <a:lstStyle>
            <a:lvl1pPr algn="l" defTabSz="4176431" fontAlgn="auto">
              <a:spcBef>
                <a:spcPts val="0"/>
              </a:spcBef>
              <a:spcAft>
                <a:spcPts val="0"/>
              </a:spcAft>
              <a:defRPr sz="5500">
                <a:solidFill>
                  <a:schemeClr val="tx1">
                    <a:tint val="75000"/>
                  </a:schemeClr>
                </a:solidFill>
                <a:latin typeface="+mn-lt"/>
              </a:defRPr>
            </a:lvl1pPr>
          </a:lstStyle>
          <a:p>
            <a:pPr>
              <a:defRPr/>
            </a:pPr>
            <a:fld id="{B1F87F74-1064-4702-B532-361A20096FC8}" type="datetimeFigureOut">
              <a:rPr lang="pl-PL"/>
              <a:pPr>
                <a:defRPr/>
              </a:pPr>
              <a:t>23.11.2023</a:t>
            </a:fld>
            <a:endParaRPr lang="pl-PL" dirty="0"/>
          </a:p>
        </p:txBody>
      </p:sp>
      <p:sp>
        <p:nvSpPr>
          <p:cNvPr id="5" name="Symbol zastępczy stopki 4"/>
          <p:cNvSpPr>
            <a:spLocks noGrp="1"/>
          </p:cNvSpPr>
          <p:nvPr>
            <p:ph type="ftr" sz="quarter" idx="3"/>
          </p:nvPr>
        </p:nvSpPr>
        <p:spPr>
          <a:xfrm>
            <a:off x="10345738" y="39676388"/>
            <a:ext cx="9588500" cy="2279650"/>
          </a:xfrm>
          <a:prstGeom prst="rect">
            <a:avLst/>
          </a:prstGeom>
        </p:spPr>
        <p:txBody>
          <a:bodyPr vert="horz" lIns="417643" tIns="208822" rIns="417643" bIns="208822" rtlCol="0" anchor="ctr"/>
          <a:lstStyle>
            <a:lvl1pPr algn="ctr" defTabSz="4176431" fontAlgn="auto">
              <a:spcBef>
                <a:spcPts val="0"/>
              </a:spcBef>
              <a:spcAft>
                <a:spcPts val="0"/>
              </a:spcAft>
              <a:defRPr sz="5500">
                <a:solidFill>
                  <a:schemeClr val="tx1">
                    <a:tint val="75000"/>
                  </a:schemeClr>
                </a:solidFill>
                <a:latin typeface="+mn-lt"/>
              </a:defRPr>
            </a:lvl1pPr>
          </a:lstStyle>
          <a:p>
            <a:pPr>
              <a:defRPr/>
            </a:pPr>
            <a:endParaRPr lang="pl-PL" dirty="0"/>
          </a:p>
        </p:txBody>
      </p:sp>
      <p:sp>
        <p:nvSpPr>
          <p:cNvPr id="6" name="Symbol zastępczy numeru slajdu 5"/>
          <p:cNvSpPr>
            <a:spLocks noGrp="1"/>
          </p:cNvSpPr>
          <p:nvPr>
            <p:ph type="sldNum" sz="quarter" idx="4"/>
          </p:nvPr>
        </p:nvSpPr>
        <p:spPr>
          <a:xfrm>
            <a:off x="21701125" y="39676388"/>
            <a:ext cx="7064375" cy="2279650"/>
          </a:xfrm>
          <a:prstGeom prst="rect">
            <a:avLst/>
          </a:prstGeom>
        </p:spPr>
        <p:txBody>
          <a:bodyPr vert="horz" lIns="417643" tIns="208822" rIns="417643" bIns="208822" rtlCol="0" anchor="ctr"/>
          <a:lstStyle>
            <a:lvl1pPr algn="r" defTabSz="4176431" fontAlgn="auto">
              <a:spcBef>
                <a:spcPts val="0"/>
              </a:spcBef>
              <a:spcAft>
                <a:spcPts val="0"/>
              </a:spcAft>
              <a:defRPr sz="5500">
                <a:solidFill>
                  <a:schemeClr val="tx1">
                    <a:tint val="75000"/>
                  </a:schemeClr>
                </a:solidFill>
                <a:latin typeface="+mn-lt"/>
              </a:defRPr>
            </a:lvl1pPr>
          </a:lstStyle>
          <a:p>
            <a:pPr>
              <a:defRPr/>
            </a:pPr>
            <a:fld id="{F1A44363-E62A-46E8-9A78-67E6A168F821}" type="slidenum">
              <a:rPr lang="pl-PL"/>
              <a:pPr>
                <a:defRPr/>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125" rtl="0" eaLnBrk="0" fontAlgn="base" hangingPunct="0">
        <a:spcBef>
          <a:spcPct val="0"/>
        </a:spcBef>
        <a:spcAft>
          <a:spcPct val="0"/>
        </a:spcAft>
        <a:defRPr sz="20100" kern="1200">
          <a:solidFill>
            <a:schemeClr val="tx1"/>
          </a:solidFill>
          <a:latin typeface="+mj-lt"/>
          <a:ea typeface="+mj-ea"/>
          <a:cs typeface="+mj-cs"/>
        </a:defRPr>
      </a:lvl1pPr>
      <a:lvl2pPr algn="ctr" defTabSz="4175125" rtl="0" eaLnBrk="0" fontAlgn="base" hangingPunct="0">
        <a:spcBef>
          <a:spcPct val="0"/>
        </a:spcBef>
        <a:spcAft>
          <a:spcPct val="0"/>
        </a:spcAft>
        <a:defRPr sz="20100">
          <a:solidFill>
            <a:schemeClr val="tx1"/>
          </a:solidFill>
          <a:latin typeface="Calibri" pitchFamily="34" charset="0"/>
        </a:defRPr>
      </a:lvl2pPr>
      <a:lvl3pPr algn="ctr" defTabSz="4175125" rtl="0" eaLnBrk="0" fontAlgn="base" hangingPunct="0">
        <a:spcBef>
          <a:spcPct val="0"/>
        </a:spcBef>
        <a:spcAft>
          <a:spcPct val="0"/>
        </a:spcAft>
        <a:defRPr sz="20100">
          <a:solidFill>
            <a:schemeClr val="tx1"/>
          </a:solidFill>
          <a:latin typeface="Calibri" pitchFamily="34" charset="0"/>
        </a:defRPr>
      </a:lvl3pPr>
      <a:lvl4pPr algn="ctr" defTabSz="4175125" rtl="0" eaLnBrk="0" fontAlgn="base" hangingPunct="0">
        <a:spcBef>
          <a:spcPct val="0"/>
        </a:spcBef>
        <a:spcAft>
          <a:spcPct val="0"/>
        </a:spcAft>
        <a:defRPr sz="20100">
          <a:solidFill>
            <a:schemeClr val="tx1"/>
          </a:solidFill>
          <a:latin typeface="Calibri" pitchFamily="34" charset="0"/>
        </a:defRPr>
      </a:lvl4pPr>
      <a:lvl5pPr algn="ctr" defTabSz="4175125" rtl="0" eaLnBrk="0" fontAlgn="base" hangingPunct="0">
        <a:spcBef>
          <a:spcPct val="0"/>
        </a:spcBef>
        <a:spcAft>
          <a:spcPct val="0"/>
        </a:spcAft>
        <a:defRPr sz="20100">
          <a:solidFill>
            <a:schemeClr val="tx1"/>
          </a:solidFill>
          <a:latin typeface="Calibri" pitchFamily="34" charset="0"/>
        </a:defRPr>
      </a:lvl5pPr>
      <a:lvl6pPr marL="457200" algn="ctr" defTabSz="4175125" rtl="0" fontAlgn="base">
        <a:spcBef>
          <a:spcPct val="0"/>
        </a:spcBef>
        <a:spcAft>
          <a:spcPct val="0"/>
        </a:spcAft>
        <a:defRPr sz="20100">
          <a:solidFill>
            <a:schemeClr val="tx1"/>
          </a:solidFill>
          <a:latin typeface="Calibri" pitchFamily="34" charset="0"/>
        </a:defRPr>
      </a:lvl6pPr>
      <a:lvl7pPr marL="914400" algn="ctr" defTabSz="4175125" rtl="0" fontAlgn="base">
        <a:spcBef>
          <a:spcPct val="0"/>
        </a:spcBef>
        <a:spcAft>
          <a:spcPct val="0"/>
        </a:spcAft>
        <a:defRPr sz="20100">
          <a:solidFill>
            <a:schemeClr val="tx1"/>
          </a:solidFill>
          <a:latin typeface="Calibri" pitchFamily="34" charset="0"/>
        </a:defRPr>
      </a:lvl7pPr>
      <a:lvl8pPr marL="1371600" algn="ctr" defTabSz="4175125" rtl="0" fontAlgn="base">
        <a:spcBef>
          <a:spcPct val="0"/>
        </a:spcBef>
        <a:spcAft>
          <a:spcPct val="0"/>
        </a:spcAft>
        <a:defRPr sz="20100">
          <a:solidFill>
            <a:schemeClr val="tx1"/>
          </a:solidFill>
          <a:latin typeface="Calibri" pitchFamily="34" charset="0"/>
        </a:defRPr>
      </a:lvl8pPr>
      <a:lvl9pPr marL="1828800" algn="ctr" defTabSz="4175125" rtl="0" fontAlgn="base">
        <a:spcBef>
          <a:spcPct val="0"/>
        </a:spcBef>
        <a:spcAft>
          <a:spcPct val="0"/>
        </a:spcAft>
        <a:defRPr sz="20100">
          <a:solidFill>
            <a:schemeClr val="tx1"/>
          </a:solidFill>
          <a:latin typeface="Calibri" pitchFamily="34" charset="0"/>
        </a:defRPr>
      </a:lvl9pPr>
    </p:titleStyle>
    <p:bodyStyle>
      <a:lvl1pPr marL="1565275" indent="-1565275" algn="l" defTabSz="4175125"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392488" indent="-1304925" algn="l" defTabSz="417512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19700" indent="-1042988" algn="l" defTabSz="4175125" rtl="0" eaLnBrk="0" fontAlgn="base" hangingPunct="0">
        <a:spcBef>
          <a:spcPct val="20000"/>
        </a:spcBef>
        <a:spcAft>
          <a:spcPct val="0"/>
        </a:spcAft>
        <a:buFont typeface="Arial" charset="0"/>
        <a:buChar char="•"/>
        <a:defRPr sz="11000" kern="1200">
          <a:solidFill>
            <a:schemeClr val="tx1"/>
          </a:solidFill>
          <a:latin typeface="+mn-lt"/>
          <a:ea typeface="+mn-ea"/>
          <a:cs typeface="+mn-cs"/>
        </a:defRPr>
      </a:lvl3pPr>
      <a:lvl4pPr marL="730726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4pPr>
      <a:lvl5pPr marL="939641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pl-PL"/>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rostokąt 18"/>
          <p:cNvSpPr/>
          <p:nvPr/>
        </p:nvSpPr>
        <p:spPr>
          <a:xfrm>
            <a:off x="352321" y="1044575"/>
            <a:ext cx="29524325" cy="41763950"/>
          </a:xfrm>
          <a:prstGeom prst="rect">
            <a:avLst/>
          </a:prstGeom>
          <a:solidFill>
            <a:schemeClr val="bg1"/>
          </a:solidFill>
          <a:ln cmpd="thinThick">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2050" name="Tytuł 10"/>
          <p:cNvSpPr>
            <a:spLocks noGrp="1"/>
          </p:cNvSpPr>
          <p:nvPr>
            <p:ph type="title"/>
          </p:nvPr>
        </p:nvSpPr>
        <p:spPr>
          <a:xfrm>
            <a:off x="1495329" y="2401754"/>
            <a:ext cx="27251025" cy="3919538"/>
          </a:xfrm>
        </p:spPr>
        <p:txBody>
          <a:bodyPr/>
          <a:lstStyle/>
          <a:p>
            <a:pPr eaLnBrk="1" hangingPunct="1">
              <a:spcBef>
                <a:spcPts val="1200"/>
              </a:spcBef>
              <a:defRPr/>
            </a:pPr>
            <a:r>
              <a:rPr lang="pl-PL" sz="9600" dirty="0">
                <a:latin typeface="Arial" pitchFamily="34" charset="0"/>
                <a:cs typeface="Arial" pitchFamily="34" charset="0"/>
              </a:rPr>
              <a:t>Tytuł referatu </a:t>
            </a:r>
            <a:r>
              <a:rPr lang="pl-PL" sz="5400" dirty="0">
                <a:latin typeface="Arial" pitchFamily="34" charset="0"/>
                <a:cs typeface="Arial" pitchFamily="34" charset="0"/>
              </a:rPr>
              <a:t>(</a:t>
            </a:r>
            <a:r>
              <a:rPr lang="pl-PL" sz="5400" u="sng" dirty="0">
                <a:latin typeface="Arial" pitchFamily="34" charset="0"/>
                <a:cs typeface="Arial" pitchFamily="34" charset="0"/>
              </a:rPr>
              <a:t>minimalna wysokość czcionki 36pkt</a:t>
            </a:r>
            <a:r>
              <a:rPr lang="pl-PL" sz="5400" dirty="0">
                <a:latin typeface="Arial" pitchFamily="34" charset="0"/>
                <a:cs typeface="Arial" pitchFamily="34" charset="0"/>
              </a:rPr>
              <a:t>) </a:t>
            </a:r>
            <a:br>
              <a:rPr lang="pl-PL" sz="4000" dirty="0">
                <a:latin typeface="Arial" pitchFamily="34" charset="0"/>
                <a:cs typeface="Arial" pitchFamily="34" charset="0"/>
              </a:rPr>
            </a:br>
            <a:r>
              <a:rPr lang="pl-PL" sz="7200" dirty="0">
                <a:latin typeface="Arial" pitchFamily="34" charset="0"/>
                <a:cs typeface="Arial" pitchFamily="34" charset="0"/>
              </a:rPr>
              <a:t> Imię, nazwisko i afiliacja autora/ów </a:t>
            </a:r>
            <a:r>
              <a:rPr lang="pl-PL" sz="5400" dirty="0">
                <a:latin typeface="Arial" pitchFamily="34" charset="0"/>
                <a:cs typeface="Arial" pitchFamily="34" charset="0"/>
              </a:rPr>
              <a:t>(</a:t>
            </a:r>
            <a:r>
              <a:rPr lang="pl-PL" sz="5400" u="sng" dirty="0">
                <a:latin typeface="Arial" pitchFamily="34" charset="0"/>
                <a:cs typeface="Arial" pitchFamily="34" charset="0"/>
              </a:rPr>
              <a:t>minimalna wysokość czcionki 25pkt</a:t>
            </a:r>
            <a:r>
              <a:rPr lang="pl-PL" sz="5400" dirty="0">
                <a:latin typeface="Arial" pitchFamily="34" charset="0"/>
                <a:cs typeface="Arial" pitchFamily="34" charset="0"/>
              </a:rPr>
              <a:t>)</a:t>
            </a:r>
          </a:p>
        </p:txBody>
      </p:sp>
      <p:sp>
        <p:nvSpPr>
          <p:cNvPr id="2075" name="Symbol zastępczy zawartości 14"/>
          <p:cNvSpPr>
            <a:spLocks noGrp="1"/>
          </p:cNvSpPr>
          <p:nvPr>
            <p:ph sz="quarter" idx="4"/>
          </p:nvPr>
        </p:nvSpPr>
        <p:spPr>
          <a:xfrm>
            <a:off x="15568615" y="13617520"/>
            <a:ext cx="14160500" cy="16287864"/>
          </a:xfrm>
        </p:spPr>
        <p:txBody>
          <a:bodyPr/>
          <a:lstStyle/>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r>
              <a:rPr lang="pl-PL" sz="4000" dirty="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 tekst.</a:t>
            </a: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r>
              <a:rPr lang="pl-PL" sz="4000" dirty="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 tekst.</a:t>
            </a:r>
            <a:endParaRPr lang="pl-PL" sz="4000" dirty="0">
              <a:latin typeface="Arial" pitchFamily="34" charset="0"/>
              <a:cs typeface="Arial" pitchFamily="34" charset="0"/>
            </a:endParaRPr>
          </a:p>
        </p:txBody>
      </p:sp>
      <p:sp>
        <p:nvSpPr>
          <p:cNvPr id="2077" name="pole tekstowe 19"/>
          <p:cNvSpPr txBox="1">
            <a:spLocks noChangeArrowheads="1"/>
          </p:cNvSpPr>
          <p:nvPr/>
        </p:nvSpPr>
        <p:spPr bwMode="auto">
          <a:xfrm>
            <a:off x="709511" y="36763433"/>
            <a:ext cx="28587700" cy="2816156"/>
          </a:xfrm>
          <a:prstGeom prst="rect">
            <a:avLst/>
          </a:prstGeom>
          <a:solidFill>
            <a:srgbClr val="FFFF99"/>
          </a:solidFill>
          <a:ln w="9525">
            <a:noFill/>
            <a:miter lim="800000"/>
            <a:headEnd/>
            <a:tailEnd/>
          </a:ln>
        </p:spPr>
        <p:txBody>
          <a:bodyPr wrap="square">
            <a:spAutoFit/>
          </a:bodyPr>
          <a:lstStyle/>
          <a:p>
            <a:pPr algn="ctr">
              <a:spcAft>
                <a:spcPts val="600"/>
              </a:spcAft>
            </a:pPr>
            <a:r>
              <a:rPr lang="en-US" sz="4000" b="1" dirty="0"/>
              <a:t>TITLE OF THE PAPER IN ENGLISH</a:t>
            </a:r>
            <a:endParaRPr lang="pl-PL" sz="4000" b="1" dirty="0"/>
          </a:p>
          <a:p>
            <a:pPr algn="just"/>
            <a:r>
              <a:rPr lang="pl-PL" altLang="pl-PL" sz="2600" b="1" dirty="0">
                <a:latin typeface="Times New Roman" pitchFamily="18" charset="0"/>
                <a:cs typeface="Times New Roman" pitchFamily="18" charset="0"/>
              </a:rPr>
              <a:t>Summary: </a:t>
            </a:r>
            <a:r>
              <a:rPr lang="en-US" altLang="pl-PL" sz="2600" dirty="0">
                <a:latin typeface="Times New Roman" pitchFamily="18" charset="0"/>
                <a:cs typeface="Times New Roman" pitchFamily="18" charset="0"/>
              </a:rPr>
              <a:t>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a:t>
            </a:r>
          </a:p>
          <a:p>
            <a:pPr lvl="0"/>
            <a:r>
              <a:rPr lang="en-US" sz="2800" b="1" dirty="0">
                <a:latin typeface="Times New Roman" pitchFamily="18" charset="0"/>
                <a:cs typeface="Times New Roman" pitchFamily="18" charset="0"/>
              </a:rPr>
              <a:t>Keywords:</a:t>
            </a:r>
            <a:r>
              <a:rPr lang="en-US" sz="2800" dirty="0">
                <a:latin typeface="Times New Roman" pitchFamily="18" charset="0"/>
                <a:cs typeface="Times New Roman" pitchFamily="18" charset="0"/>
              </a:rPr>
              <a:t> key word 1, key word 2, key word 3, key word 4, key word 5.</a:t>
            </a:r>
            <a:r>
              <a:rPr lang="pl-PL" sz="2800" dirty="0">
                <a:latin typeface="Times New Roman" pitchFamily="18" charset="0"/>
                <a:cs typeface="Times New Roman" pitchFamily="18" charset="0"/>
              </a:rPr>
              <a:t> (</a:t>
            </a:r>
            <a:r>
              <a:rPr lang="pl-PL" sz="2800" u="sng" dirty="0">
                <a:latin typeface="Times New Roman" pitchFamily="18" charset="0"/>
                <a:cs typeface="Times New Roman" pitchFamily="18" charset="0"/>
              </a:rPr>
              <a:t>minimalna wysokość czcionki 20 pkt</a:t>
            </a:r>
            <a:r>
              <a:rPr lang="pl-PL" sz="2800" dirty="0">
                <a:latin typeface="Times New Roman" pitchFamily="18" charset="0"/>
                <a:cs typeface="Times New Roman" pitchFamily="18" charset="0"/>
              </a:rPr>
              <a:t>)</a:t>
            </a:r>
          </a:p>
          <a:p>
            <a:pPr algn="just"/>
            <a:endParaRPr lang="pl-PL" altLang="pl-PL" sz="2600" dirty="0">
              <a:latin typeface="Times New Roman" pitchFamily="18" charset="0"/>
              <a:cs typeface="Times New Roman" pitchFamily="18" charset="0"/>
            </a:endParaRPr>
          </a:p>
        </p:txBody>
      </p:sp>
      <p:sp>
        <p:nvSpPr>
          <p:cNvPr id="2078" name="pole tekstowe 21"/>
          <p:cNvSpPr txBox="1">
            <a:spLocks noChangeArrowheads="1"/>
          </p:cNvSpPr>
          <p:nvPr/>
        </p:nvSpPr>
        <p:spPr bwMode="auto">
          <a:xfrm>
            <a:off x="923825" y="7688166"/>
            <a:ext cx="28371800" cy="3785652"/>
          </a:xfrm>
          <a:prstGeom prst="rect">
            <a:avLst/>
          </a:prstGeom>
          <a:noFill/>
          <a:ln w="9525">
            <a:noFill/>
            <a:miter lim="800000"/>
            <a:headEnd/>
            <a:tailEnd/>
          </a:ln>
        </p:spPr>
        <p:txBody>
          <a:bodyPr wrap="square">
            <a:spAutoFit/>
          </a:bodyPr>
          <a:lstStyle/>
          <a:p>
            <a:pPr algn="just">
              <a:spcAft>
                <a:spcPts val="600"/>
              </a:spcAft>
            </a:pPr>
            <a:r>
              <a:rPr lang="pl-PL" altLang="pl-PL" sz="4000" dirty="0">
                <a:latin typeface="Times New Roman" pitchFamily="18" charset="0"/>
                <a:cs typeface="Times New Roman" pitchFamily="18" charset="0"/>
              </a:rPr>
              <a:t>Wprowadzenie powinno zawierać cel i hipotezy badawcze. W przypadku, gdy referat jest oparty na badaniach empirycznych autor powinien przedstawić skrócony opis zastosowanej metodologii badań. Tekst referatu … (</a:t>
            </a:r>
            <a:r>
              <a:rPr lang="pl-PL" altLang="pl-PL" sz="4000" u="sng" dirty="0">
                <a:latin typeface="Times New Roman" pitchFamily="18" charset="0"/>
                <a:cs typeface="Times New Roman" pitchFamily="18" charset="0"/>
              </a:rPr>
              <a:t>minimalna wysokość czcionki 22 pkt</a:t>
            </a:r>
            <a:r>
              <a:rPr lang="pl-PL" altLang="pl-PL" sz="4000" dirty="0">
                <a:latin typeface="Times New Roman" pitchFamily="18" charset="0"/>
                <a:cs typeface="Times New Roman" pitchFamily="18" charset="0"/>
              </a:rPr>
              <a:t>), </a:t>
            </a:r>
            <a:r>
              <a:rPr lang="pl-PL" sz="4000" dirty="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a:t>
            </a:r>
            <a:endParaRPr lang="pl-PL" altLang="pl-PL" sz="4000" dirty="0">
              <a:cs typeface="Arial" charset="0"/>
            </a:endParaRPr>
          </a:p>
        </p:txBody>
      </p:sp>
      <p:sp>
        <p:nvSpPr>
          <p:cNvPr id="2080" name="pole tekstowe 23"/>
          <p:cNvSpPr txBox="1">
            <a:spLocks noChangeArrowheads="1"/>
          </p:cNvSpPr>
          <p:nvPr/>
        </p:nvSpPr>
        <p:spPr bwMode="auto">
          <a:xfrm>
            <a:off x="1423891" y="11831570"/>
            <a:ext cx="27362150" cy="830997"/>
          </a:xfrm>
          <a:prstGeom prst="rect">
            <a:avLst/>
          </a:prstGeom>
          <a:solidFill>
            <a:srgbClr val="CCFFCC"/>
          </a:solidFill>
          <a:ln w="9525">
            <a:noFill/>
            <a:miter lim="800000"/>
            <a:headEnd/>
            <a:tailEnd/>
          </a:ln>
        </p:spPr>
        <p:txBody>
          <a:bodyPr>
            <a:spAutoFit/>
          </a:bodyPr>
          <a:lstStyle/>
          <a:p>
            <a:pPr algn="ctr"/>
            <a:r>
              <a:rPr lang="pl-PL" altLang="pl-PL" sz="4800" b="1" dirty="0">
                <a:latin typeface="Arial" pitchFamily="34" charset="0"/>
                <a:cs typeface="Arial" pitchFamily="34" charset="0"/>
              </a:rPr>
              <a:t>Wybrane wyniki badań</a:t>
            </a:r>
          </a:p>
        </p:txBody>
      </p:sp>
      <p:sp>
        <p:nvSpPr>
          <p:cNvPr id="2081" name="pole tekstowe 28"/>
          <p:cNvSpPr txBox="1">
            <a:spLocks noChangeArrowheads="1"/>
          </p:cNvSpPr>
          <p:nvPr/>
        </p:nvSpPr>
        <p:spPr bwMode="auto">
          <a:xfrm>
            <a:off x="852387" y="32905780"/>
            <a:ext cx="28443237" cy="1323439"/>
          </a:xfrm>
          <a:prstGeom prst="rect">
            <a:avLst/>
          </a:prstGeom>
          <a:noFill/>
          <a:ln w="9525">
            <a:noFill/>
            <a:miter lim="800000"/>
            <a:headEnd/>
            <a:tailEnd/>
          </a:ln>
        </p:spPr>
        <p:txBody>
          <a:bodyPr>
            <a:spAutoFit/>
          </a:bodyPr>
          <a:lstStyle/>
          <a:p>
            <a:pPr lvl="0" algn="just">
              <a:spcAft>
                <a:spcPts val="600"/>
              </a:spcAft>
              <a:defRPr/>
            </a:pPr>
            <a:r>
              <a:rPr lang="pl-PL" sz="4000" dirty="0">
                <a:latin typeface="Times New Roman" pitchFamily="18" charset="0"/>
                <a:cs typeface="Times New Roman" pitchFamily="18" charset="0"/>
              </a:rPr>
              <a:t>Poster w wersji nadającej się do prezentacji należy dostarczyć w pierwszym dniu konferencji w recepcji konferencji a odebrać po zakończeniu sesji posterowej.  Nieodebrane plakaty zostaną przez organizatorów zniszczone. (</a:t>
            </a:r>
            <a:r>
              <a:rPr lang="pl-PL" sz="4000" u="sng" dirty="0">
                <a:latin typeface="Times New Roman" pitchFamily="18" charset="0"/>
                <a:cs typeface="Times New Roman" pitchFamily="18" charset="0"/>
              </a:rPr>
              <a:t>minimalna wysokość czcionki 22 pkt</a:t>
            </a:r>
            <a:r>
              <a:rPr lang="pl-PL" sz="4000" dirty="0">
                <a:latin typeface="Times New Roman" pitchFamily="18" charset="0"/>
                <a:cs typeface="Times New Roman" pitchFamily="18" charset="0"/>
              </a:rPr>
              <a:t>)</a:t>
            </a:r>
          </a:p>
        </p:txBody>
      </p:sp>
      <p:sp>
        <p:nvSpPr>
          <p:cNvPr id="2082" name="pole tekstowe 11"/>
          <p:cNvSpPr txBox="1">
            <a:spLocks noChangeArrowheads="1"/>
          </p:cNvSpPr>
          <p:nvPr/>
        </p:nvSpPr>
        <p:spPr bwMode="auto">
          <a:xfrm>
            <a:off x="852387" y="13260330"/>
            <a:ext cx="27932258" cy="3893374"/>
          </a:xfrm>
          <a:prstGeom prst="rect">
            <a:avLst/>
          </a:prstGeom>
          <a:noFill/>
          <a:ln w="9525">
            <a:noFill/>
            <a:miter lim="800000"/>
            <a:headEnd/>
            <a:tailEnd/>
          </a:ln>
        </p:spPr>
        <p:txBody>
          <a:bodyPr wrap="square">
            <a:spAutoFit/>
          </a:bodyPr>
          <a:lstStyle/>
          <a:p>
            <a:pPr>
              <a:defRPr/>
            </a:pPr>
            <a:endParaRPr lang="pl-PL" sz="2400" dirty="0">
              <a:latin typeface="Arial" pitchFamily="34" charset="0"/>
              <a:cs typeface="Arial" pitchFamily="34" charset="0"/>
            </a:endParaRPr>
          </a:p>
          <a:p>
            <a:pPr algn="just">
              <a:defRPr/>
            </a:pPr>
            <a:r>
              <a:rPr lang="pl-PL" sz="4000" dirty="0">
                <a:latin typeface="Times New Roman" pitchFamily="18" charset="0"/>
                <a:cs typeface="Times New Roman" pitchFamily="18" charset="0"/>
              </a:rPr>
              <a:t>Wyniki badań ilościowych mogą być przedstawione w postaci tabel i wykresów, wyniki badań jakościowych mogą zawierać wybrane cytaty, modele, rysunki, podziały, obrazki, zdjęcia. </a:t>
            </a:r>
          </a:p>
          <a:p>
            <a:pPr algn="just">
              <a:defRPr/>
            </a:pPr>
            <a:r>
              <a:rPr lang="pl-PL" sz="4000" dirty="0">
                <a:latin typeface="Times New Roman" pitchFamily="18" charset="0"/>
                <a:cs typeface="Times New Roman" pitchFamily="18" charset="0"/>
              </a:rPr>
              <a:t>Poster powinien zawierać jedynie najważniejsze informacje, przedstawione w zwartej i klarownej formie. (</a:t>
            </a:r>
            <a:r>
              <a:rPr lang="pl-PL" sz="4000" u="sng" dirty="0">
                <a:latin typeface="Times New Roman" pitchFamily="18" charset="0"/>
                <a:cs typeface="Times New Roman" pitchFamily="18" charset="0"/>
              </a:rPr>
              <a:t>minimalna wysokość czcionki 20 pkt</a:t>
            </a:r>
            <a:r>
              <a:rPr lang="pl-PL" sz="4000" dirty="0">
                <a:latin typeface="Times New Roman" pitchFamily="18" charset="0"/>
                <a:cs typeface="Times New Roman" pitchFamily="18" charset="0"/>
              </a:rPr>
              <a:t>). </a:t>
            </a:r>
          </a:p>
          <a:p>
            <a:pPr algn="just">
              <a:defRPr/>
            </a:pPr>
            <a:endParaRPr lang="pl-PL" sz="4000" dirty="0">
              <a:latin typeface="Times New Roman" pitchFamily="18" charset="0"/>
              <a:cs typeface="Times New Roman" pitchFamily="18" charset="0"/>
            </a:endParaRPr>
          </a:p>
          <a:p>
            <a:pPr>
              <a:defRPr/>
            </a:pPr>
            <a:endParaRPr lang="pl-PL" sz="2300" dirty="0">
              <a:latin typeface="Arial" pitchFamily="34" charset="0"/>
              <a:cs typeface="Arial" pitchFamily="34" charset="0"/>
            </a:endParaRPr>
          </a:p>
        </p:txBody>
      </p:sp>
      <p:sp>
        <p:nvSpPr>
          <p:cNvPr id="16" name="pole tekstowe 15"/>
          <p:cNvSpPr txBox="1"/>
          <p:nvPr/>
        </p:nvSpPr>
        <p:spPr>
          <a:xfrm>
            <a:off x="495197" y="1258746"/>
            <a:ext cx="5929354" cy="769441"/>
          </a:xfrm>
          <a:prstGeom prst="rect">
            <a:avLst/>
          </a:prstGeom>
          <a:noFill/>
        </p:spPr>
        <p:txBody>
          <a:bodyPr wrap="square" rtlCol="0">
            <a:spAutoFit/>
          </a:bodyPr>
          <a:lstStyle/>
          <a:p>
            <a:pPr algn="ctr"/>
            <a:r>
              <a:rPr lang="pl-PL" sz="4400" dirty="0">
                <a:latin typeface="Times New Roman" pitchFamily="18" charset="0"/>
                <a:cs typeface="Times New Roman" pitchFamily="18" charset="0"/>
              </a:rPr>
              <a:t>Logo afiliacji autora  </a:t>
            </a:r>
            <a:endParaRPr lang="pl-PL" sz="4400" dirty="0"/>
          </a:p>
        </p:txBody>
      </p:sp>
      <p:sp>
        <p:nvSpPr>
          <p:cNvPr id="23" name="pole tekstowe 22"/>
          <p:cNvSpPr txBox="1"/>
          <p:nvPr/>
        </p:nvSpPr>
        <p:spPr>
          <a:xfrm>
            <a:off x="877517" y="18955990"/>
            <a:ext cx="13430344" cy="707886"/>
          </a:xfrm>
          <a:prstGeom prst="rect">
            <a:avLst/>
          </a:prstGeom>
          <a:noFill/>
        </p:spPr>
        <p:txBody>
          <a:bodyPr wrap="square" rtlCol="0">
            <a:spAutoFit/>
          </a:bodyPr>
          <a:lstStyle/>
          <a:p>
            <a:pPr algn="just"/>
            <a:r>
              <a:rPr lang="pl-PL" sz="4000" b="1" dirty="0">
                <a:latin typeface="Times New Roman" pitchFamily="18" charset="0"/>
                <a:cs typeface="Times New Roman" pitchFamily="18" charset="0"/>
              </a:rPr>
              <a:t>Zaleca się sformatowanie tekstu w dwóch kolumnach</a:t>
            </a:r>
            <a:r>
              <a:rPr lang="pl-PL" sz="4000" dirty="0">
                <a:latin typeface="Times New Roman" pitchFamily="18" charset="0"/>
                <a:cs typeface="Times New Roman" pitchFamily="18" charset="0"/>
              </a:rPr>
              <a:t>. </a:t>
            </a:r>
          </a:p>
        </p:txBody>
      </p:sp>
      <p:sp>
        <p:nvSpPr>
          <p:cNvPr id="24" name="pole tekstowe 28"/>
          <p:cNvSpPr txBox="1">
            <a:spLocks noChangeArrowheads="1"/>
          </p:cNvSpPr>
          <p:nvPr/>
        </p:nvSpPr>
        <p:spPr bwMode="auto">
          <a:xfrm>
            <a:off x="423759" y="40835398"/>
            <a:ext cx="29361018" cy="1384995"/>
          </a:xfrm>
          <a:prstGeom prst="rect">
            <a:avLst/>
          </a:prstGeom>
          <a:noFill/>
          <a:ln w="9525">
            <a:noFill/>
            <a:miter lim="800000"/>
            <a:headEnd/>
            <a:tailEnd/>
          </a:ln>
        </p:spPr>
        <p:txBody>
          <a:bodyPr wrap="square">
            <a:spAutoFit/>
          </a:bodyPr>
          <a:lstStyle/>
          <a:p>
            <a:pPr algn="ctr"/>
            <a:r>
              <a:rPr lang="pl-PL" sz="2800" dirty="0">
                <a:solidFill>
                  <a:srgbClr val="333333"/>
                </a:solidFill>
              </a:rPr>
              <a:t>VIII MIĘDZYNARODOWA KONFERENCJA NAUKOWA</a:t>
            </a:r>
          </a:p>
          <a:p>
            <a:pPr algn="ctr"/>
            <a:r>
              <a:rPr lang="pl-PL" sz="2800" b="1" dirty="0"/>
              <a:t>Ochrona i bezpieczeństwo uczestników rynku usług finansowych</a:t>
            </a:r>
          </a:p>
          <a:p>
            <a:pPr algn="ctr"/>
            <a:r>
              <a:rPr lang="pl-PL" sz="2800" b="1"/>
              <a:t>Łódź 16 maja 2024 </a:t>
            </a:r>
            <a:r>
              <a:rPr lang="pl-PL" sz="2800" dirty="0"/>
              <a:t>r</a:t>
            </a:r>
            <a:r>
              <a:rPr lang="pl-PL" sz="2800" b="1" dirty="0"/>
              <a:t>. (minimalna wysokość czcionki 26 pkt).</a:t>
            </a:r>
          </a:p>
        </p:txBody>
      </p:sp>
      <p:sp>
        <p:nvSpPr>
          <p:cNvPr id="27" name="Prostokąt 26"/>
          <p:cNvSpPr/>
          <p:nvPr/>
        </p:nvSpPr>
        <p:spPr>
          <a:xfrm>
            <a:off x="816668" y="21260246"/>
            <a:ext cx="14001848" cy="8094524"/>
          </a:xfrm>
          <a:prstGeom prst="rect">
            <a:avLst/>
          </a:prstGeom>
        </p:spPr>
        <p:txBody>
          <a:bodyPr wrap="square">
            <a:spAutoFit/>
          </a:bodyPr>
          <a:lstStyle/>
          <a:p>
            <a:pPr algn="just"/>
            <a:r>
              <a:rPr lang="pl-PL" sz="4000" dirty="0">
                <a:latin typeface="Times New Roman" pitchFamily="18" charset="0"/>
                <a:cs typeface="Times New Roman" pitchFamily="18" charset="0"/>
              </a:rPr>
              <a:t>Podpisy pod rysunkami w języku polskim i angielskim (</a:t>
            </a:r>
            <a:r>
              <a:rPr lang="pl-PL" sz="4000" u="sng" dirty="0">
                <a:latin typeface="Times New Roman" pitchFamily="18" charset="0"/>
                <a:cs typeface="Times New Roman" pitchFamily="18" charset="0"/>
              </a:rPr>
              <a:t>minimalna wysokość czcionki 17pkt</a:t>
            </a:r>
            <a:r>
              <a:rPr lang="pl-PL" sz="4000" dirty="0">
                <a:latin typeface="Times New Roman" pitchFamily="18" charset="0"/>
                <a:cs typeface="Times New Roman" pitchFamily="18" charset="0"/>
              </a:rPr>
              <a:t>)...., tekst, tekst, tekst, tekst, tekst, tekst, tekst, tekst, tekst, tekst, tekst, tekst, tekst, tekst, tekst, tekst, tekst, tekst, tekst, tekst, tekst, tekst..., tekst, tekst, tekst, tekst, tekst, tekst, tekst, tekst, tekst, tekst, tekst, tekst, tekst, tekst, tekst, tekst, tekst, tekst, tekst.</a:t>
            </a:r>
          </a:p>
          <a:p>
            <a:pPr algn="just"/>
            <a:r>
              <a:rPr lang="pl-PL" sz="4000" dirty="0">
                <a:latin typeface="Times New Roman" pitchFamily="18" charset="0"/>
                <a:cs typeface="Times New Roman" pitchFamily="18" charset="0"/>
              </a:rPr>
              <a:t>Podpisy pod rysunkami w języku polskim i angielskim (minimalna wysokość czcionki 17pkt)...., tekst, tekst, tekst, tekst, tekst, tekst, tekst, tekst, tekst, tekst, tekst, tekst, tekst, tekst, tekst, tekst, tekst, tekst, tekst, tekst, tekst, tekst..., tekst, tekst, tekst, tekst, tekst, tekst, tekst, tekst, tekst, tekst, tekst, tekst, tekst, tekst, tekst, tekst, tekst, tekst, tekst.</a:t>
            </a:r>
          </a:p>
          <a:p>
            <a:pPr algn="just"/>
            <a:endParaRPr lang="pl-PL" sz="4000" dirty="0">
              <a:latin typeface="Times New Roman" pitchFamily="18" charset="0"/>
              <a:cs typeface="Times New Roman" pitchFamily="18" charset="0"/>
            </a:endParaRPr>
          </a:p>
        </p:txBody>
      </p:sp>
      <p:sp>
        <p:nvSpPr>
          <p:cNvPr id="30" name="Prostokąt 29"/>
          <p:cNvSpPr/>
          <p:nvPr/>
        </p:nvSpPr>
        <p:spPr>
          <a:xfrm>
            <a:off x="1495329" y="6473720"/>
            <a:ext cx="27289316" cy="830997"/>
          </a:xfrm>
          <a:prstGeom prst="rect">
            <a:avLst/>
          </a:prstGeom>
          <a:solidFill>
            <a:srgbClr val="CCFFCC"/>
          </a:solidFill>
        </p:spPr>
        <p:txBody>
          <a:bodyPr wrap="square">
            <a:spAutoFit/>
          </a:bodyPr>
          <a:lstStyle/>
          <a:p>
            <a:pPr algn="ctr">
              <a:spcAft>
                <a:spcPts val="600"/>
              </a:spcAft>
            </a:pPr>
            <a:r>
              <a:rPr lang="pl-PL" altLang="pl-PL" sz="4800" b="1" dirty="0">
                <a:latin typeface="Arial" pitchFamily="34" charset="0"/>
                <a:cs typeface="Arial" pitchFamily="34" charset="0"/>
              </a:rPr>
              <a:t>Wprowadzenie</a:t>
            </a:r>
          </a:p>
        </p:txBody>
      </p:sp>
      <p:sp>
        <p:nvSpPr>
          <p:cNvPr id="31" name="Prostokąt 30"/>
          <p:cNvSpPr/>
          <p:nvPr/>
        </p:nvSpPr>
        <p:spPr>
          <a:xfrm>
            <a:off x="1138139" y="31905648"/>
            <a:ext cx="28003696" cy="830997"/>
          </a:xfrm>
          <a:prstGeom prst="rect">
            <a:avLst/>
          </a:prstGeom>
          <a:solidFill>
            <a:srgbClr val="CCFFCC"/>
          </a:solidFill>
        </p:spPr>
        <p:txBody>
          <a:bodyPr wrap="square">
            <a:spAutoFit/>
          </a:bodyPr>
          <a:lstStyle/>
          <a:p>
            <a:pPr algn="ctr">
              <a:spcAft>
                <a:spcPts val="600"/>
              </a:spcAft>
              <a:defRPr/>
            </a:pPr>
            <a:r>
              <a:rPr lang="pl-PL" sz="4800" b="1" dirty="0">
                <a:latin typeface="Arial" pitchFamily="34" charset="0"/>
                <a:cs typeface="Arial" pitchFamily="34" charset="0"/>
              </a:rPr>
              <a:t>Podsumowanie i wnioski</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11819</TotalTime>
  <Words>879</Words>
  <Application>Microsoft Office PowerPoint</Application>
  <PresentationFormat>Niestandardowy</PresentationFormat>
  <Paragraphs>48</Paragraphs>
  <Slides>1</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vt:i4>
      </vt:variant>
    </vt:vector>
  </HeadingPairs>
  <TitlesOfParts>
    <vt:vector size="5" baseType="lpstr">
      <vt:lpstr>Arial</vt:lpstr>
      <vt:lpstr>Calibri</vt:lpstr>
      <vt:lpstr>Times New Roman</vt:lpstr>
      <vt:lpstr>Motyw pakietu Office</vt:lpstr>
      <vt:lpstr>Tytuł referatu (minimalna wysokość czcionki 36pkt)   Imię, nazwisko i afiliacja autora/ów (minimalna wysokość czcionki 25pkt)</vt:lpstr>
    </vt:vector>
  </TitlesOfParts>
  <Company>WGRiT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AE</dc:creator>
  <cp:lastModifiedBy>Dominik Kubacki</cp:lastModifiedBy>
  <cp:revision>345</cp:revision>
  <dcterms:created xsi:type="dcterms:W3CDTF">2014-03-17T08:10:18Z</dcterms:created>
  <dcterms:modified xsi:type="dcterms:W3CDTF">2023-11-23T12:10:31Z</dcterms:modified>
</cp:coreProperties>
</file>