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98"/>
    <a:srgbClr val="80A41B"/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96005" autoAdjust="0"/>
  </p:normalViewPr>
  <p:slideViewPr>
    <p:cSldViewPr snapToGrid="0">
      <p:cViewPr varScale="1">
        <p:scale>
          <a:sx n="156" d="100"/>
          <a:sy n="156" d="100"/>
        </p:scale>
        <p:origin x="564" y="144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009F98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9F98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2092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9F98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9F98"/>
                </a:solidFill>
              </a:rPr>
              <a:t>lorem</a:t>
            </a:r>
            <a:r>
              <a:rPr lang="pl-PL" sz="2400" b="1" dirty="0">
                <a:solidFill>
                  <a:srgbClr val="009F98"/>
                </a:solidFill>
              </a:rPr>
              <a:t> </a:t>
            </a:r>
            <a:r>
              <a:rPr lang="pl-PL" sz="2400" b="1" dirty="0" err="1">
                <a:solidFill>
                  <a:srgbClr val="009F98"/>
                </a:solidFill>
              </a:rPr>
              <a:t>ipsum</a:t>
            </a:r>
            <a:r>
              <a:rPr lang="pl-PL" sz="2400" b="1" dirty="0">
                <a:solidFill>
                  <a:srgbClr val="009F98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199494" y="3876676"/>
            <a:ext cx="8389495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4013369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009F98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009F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009F98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9F98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009F98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009F98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009F98"/>
                </a:solidFill>
              </a:rPr>
              <a:t>lorem</a:t>
            </a:r>
            <a:r>
              <a:rPr lang="pl-PL" sz="2400" b="1" dirty="0">
                <a:solidFill>
                  <a:srgbClr val="009F98"/>
                </a:solidFill>
              </a:rPr>
              <a:t> </a:t>
            </a:r>
            <a:r>
              <a:rPr lang="pl-PL" sz="2400" b="1" dirty="0" err="1">
                <a:solidFill>
                  <a:srgbClr val="009F98"/>
                </a:solidFill>
              </a:rPr>
              <a:t>ipsum</a:t>
            </a:r>
            <a:r>
              <a:rPr lang="pl-PL" sz="2400" b="1" dirty="0">
                <a:solidFill>
                  <a:srgbClr val="009F98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283044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9F9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7820150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009F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</a:t>
            </a:r>
            <a:r>
              <a:rPr lang="pl-PL" sz="1100" b="1">
                <a:solidFill>
                  <a:srgbClr val="009F98"/>
                </a:solidFill>
              </a:rPr>
              <a:t>lub sekcji</a:t>
            </a:r>
            <a:endParaRPr lang="pl-PL" sz="1100" b="1" dirty="0">
              <a:solidFill>
                <a:srgbClr val="009F98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57272" y="5963939"/>
            <a:ext cx="1328188" cy="43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9F98"/>
                </a:solidFill>
              </a:rPr>
              <a:t>Wydział Prawa </a:t>
            </a:r>
            <a:br>
              <a:rPr lang="pl-PL" sz="3600" b="1" dirty="0">
                <a:solidFill>
                  <a:srgbClr val="009F98"/>
                </a:solidFill>
              </a:rPr>
            </a:br>
            <a:r>
              <a:rPr lang="pl-PL" sz="3600" b="1" dirty="0">
                <a:solidFill>
                  <a:srgbClr val="009F98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009F98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009F98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009F98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009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009F98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009F98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009F98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009F98"/>
                </a:solidFill>
              </a:rPr>
              <a:t>Lorem</a:t>
            </a:r>
            <a:r>
              <a:rPr lang="pl-PL" sz="1400" dirty="0">
                <a:solidFill>
                  <a:srgbClr val="009F98"/>
                </a:solidFill>
              </a:rPr>
              <a:t> </a:t>
            </a:r>
            <a:r>
              <a:rPr lang="pl-PL" sz="1400" dirty="0" err="1">
                <a:solidFill>
                  <a:srgbClr val="009F98"/>
                </a:solidFill>
              </a:rPr>
              <a:t>Ipsum</a:t>
            </a:r>
            <a:r>
              <a:rPr lang="pl-PL" sz="1400" dirty="0">
                <a:solidFill>
                  <a:srgbClr val="009F98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009F98"/>
                </a:solidFill>
              </a:rPr>
              <a:t>Lorem</a:t>
            </a:r>
            <a:r>
              <a:rPr lang="pl-PL" sz="1400" dirty="0">
                <a:solidFill>
                  <a:srgbClr val="009F98"/>
                </a:solidFill>
              </a:rPr>
              <a:t> </a:t>
            </a:r>
            <a:r>
              <a:rPr lang="pl-PL" sz="1400" dirty="0" err="1">
                <a:solidFill>
                  <a:srgbClr val="009F98"/>
                </a:solidFill>
              </a:rPr>
              <a:t>Ipsum</a:t>
            </a:r>
            <a:r>
              <a:rPr lang="pl-PL" sz="1400" dirty="0">
                <a:solidFill>
                  <a:srgbClr val="009F98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009F98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61935"/>
            <a:ext cx="1551552" cy="5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</TotalTime>
  <Words>1803</Words>
  <Application>Microsoft Office PowerPoint</Application>
  <PresentationFormat>Panoramiczny</PresentationFormat>
  <Paragraphs>215</Paragraphs>
  <Slides>23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164</cp:revision>
  <dcterms:created xsi:type="dcterms:W3CDTF">2017-01-11T10:24:22Z</dcterms:created>
  <dcterms:modified xsi:type="dcterms:W3CDTF">2017-05-30T12:01:25Z</dcterms:modified>
</cp:coreProperties>
</file>