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98"/>
    <a:srgbClr val="80A41B"/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9F98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9F98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9F98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9F98"/>
                </a:solidFill>
              </a:rPr>
              <a:t>lorem</a:t>
            </a:r>
            <a:r>
              <a:rPr lang="pl-PL" sz="2400" b="1" dirty="0">
                <a:solidFill>
                  <a:srgbClr val="009F98"/>
                </a:solidFill>
              </a:rPr>
              <a:t> </a:t>
            </a:r>
            <a:r>
              <a:rPr lang="pl-PL" sz="2400" b="1" dirty="0" err="1">
                <a:solidFill>
                  <a:srgbClr val="009F98"/>
                </a:solidFill>
              </a:rPr>
              <a:t>ipsum</a:t>
            </a:r>
            <a:r>
              <a:rPr lang="pl-PL" sz="2400" b="1" dirty="0">
                <a:solidFill>
                  <a:srgbClr val="009F98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199494" y="3876676"/>
            <a:ext cx="8389495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4013369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9F98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9F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9F98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9F98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9F98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9F98"/>
                </a:solidFill>
              </a:rPr>
              <a:t>lorem</a:t>
            </a:r>
            <a:r>
              <a:rPr lang="pl-PL" sz="2400" b="1" dirty="0">
                <a:solidFill>
                  <a:srgbClr val="009F98"/>
                </a:solidFill>
              </a:rPr>
              <a:t> </a:t>
            </a:r>
            <a:r>
              <a:rPr lang="pl-PL" sz="2400" b="1" dirty="0" err="1">
                <a:solidFill>
                  <a:srgbClr val="009F98"/>
                </a:solidFill>
              </a:rPr>
              <a:t>ipsum</a:t>
            </a:r>
            <a:r>
              <a:rPr lang="pl-PL" sz="2400" b="1" dirty="0">
                <a:solidFill>
                  <a:srgbClr val="009F98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83044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820150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9F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63199" y="5963939"/>
            <a:ext cx="1382402" cy="43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9F98"/>
                </a:solidFill>
              </a:rPr>
              <a:t>Wydział Prawa </a:t>
            </a:r>
            <a:br>
              <a:rPr lang="pl-PL" sz="3600" b="1" dirty="0">
                <a:solidFill>
                  <a:srgbClr val="009F98"/>
                </a:solidFill>
              </a:rPr>
            </a:br>
            <a:r>
              <a:rPr lang="pl-PL" sz="3600" b="1" dirty="0">
                <a:solidFill>
                  <a:srgbClr val="009F98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lub sekcji</a:t>
            </a:r>
          </a:p>
        </p:txBody>
      </p:sp>
      <p:pic>
        <p:nvPicPr>
          <p:cNvPr id="15" name="Grafika 14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54028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9F98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9F98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9F98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9F98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9F98"/>
                </a:solidFill>
              </a:rPr>
              <a:t>Lorem</a:t>
            </a:r>
            <a:r>
              <a:rPr lang="pl-PL" sz="1400" dirty="0">
                <a:solidFill>
                  <a:srgbClr val="009F98"/>
                </a:solidFill>
              </a:rPr>
              <a:t> </a:t>
            </a:r>
            <a:r>
              <a:rPr lang="pl-PL" sz="1400" dirty="0" err="1">
                <a:solidFill>
                  <a:srgbClr val="009F98"/>
                </a:solidFill>
              </a:rPr>
              <a:t>Ipsum</a:t>
            </a:r>
            <a:r>
              <a:rPr lang="pl-PL" sz="1400" dirty="0">
                <a:solidFill>
                  <a:srgbClr val="009F98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9F98"/>
                </a:solidFill>
              </a:rPr>
              <a:t>Lorem</a:t>
            </a:r>
            <a:r>
              <a:rPr lang="pl-PL" sz="1400" dirty="0">
                <a:solidFill>
                  <a:srgbClr val="009F98"/>
                </a:solidFill>
              </a:rPr>
              <a:t> </a:t>
            </a:r>
            <a:r>
              <a:rPr lang="pl-PL" sz="1400" dirty="0" err="1">
                <a:solidFill>
                  <a:srgbClr val="009F98"/>
                </a:solidFill>
              </a:rPr>
              <a:t>Ipsum</a:t>
            </a:r>
            <a:r>
              <a:rPr lang="pl-PL" sz="1400" dirty="0">
                <a:solidFill>
                  <a:srgbClr val="009F98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Łódź, 04.01.2017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5186"/>
            <a:ext cx="1636394" cy="5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</TotalTime>
  <Words>1802</Words>
  <Application>Microsoft Office PowerPoint</Application>
  <PresentationFormat>Panoramiczny</PresentationFormat>
  <Paragraphs>214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162</cp:revision>
  <dcterms:created xsi:type="dcterms:W3CDTF">2017-01-11T10:24:22Z</dcterms:created>
  <dcterms:modified xsi:type="dcterms:W3CDTF">2017-05-30T11:58:35Z</dcterms:modified>
</cp:coreProperties>
</file>