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207E"/>
    <a:srgbClr val="009F98"/>
    <a:srgbClr val="80A41B"/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72207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72207E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72207E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72207E"/>
                </a:solidFill>
              </a:rPr>
              <a:t>lorem</a:t>
            </a:r>
            <a:r>
              <a:rPr lang="pl-PL" sz="2400" b="1" dirty="0">
                <a:solidFill>
                  <a:srgbClr val="72207E"/>
                </a:solidFill>
              </a:rPr>
              <a:t> </a:t>
            </a:r>
            <a:r>
              <a:rPr lang="pl-PL" sz="2400" b="1" dirty="0" err="1">
                <a:solidFill>
                  <a:srgbClr val="72207E"/>
                </a:solidFill>
              </a:rPr>
              <a:t>ipsum</a:t>
            </a:r>
            <a:r>
              <a:rPr lang="pl-PL" sz="2400" b="1" dirty="0">
                <a:solidFill>
                  <a:srgbClr val="72207E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796530" y="3876676"/>
            <a:ext cx="8792459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1" y="4013370"/>
            <a:ext cx="1114933" cy="131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72207E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722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72207E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72207E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72207E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72207E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72207E"/>
                </a:solidFill>
              </a:rPr>
              <a:t>lorem</a:t>
            </a:r>
            <a:r>
              <a:rPr lang="pl-PL" sz="2400" b="1" dirty="0">
                <a:solidFill>
                  <a:srgbClr val="72207E"/>
                </a:solidFill>
              </a:rPr>
              <a:t> </a:t>
            </a:r>
            <a:r>
              <a:rPr lang="pl-PL" sz="2400" b="1" dirty="0" err="1">
                <a:solidFill>
                  <a:srgbClr val="72207E"/>
                </a:solidFill>
              </a:rPr>
              <a:t>ipsum</a:t>
            </a:r>
            <a:r>
              <a:rPr lang="pl-PL" sz="2400" b="1" dirty="0">
                <a:solidFill>
                  <a:srgbClr val="72207E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Wstęp</a:t>
            </a:r>
          </a:p>
        </p:txBody>
      </p:sp>
      <p:pic>
        <p:nvPicPr>
          <p:cNvPr id="14" name="Grafika 1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14334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942042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20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220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602793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722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</a:t>
            </a:r>
            <a:r>
              <a:rPr lang="pl-PL" sz="1100" b="1">
                <a:solidFill>
                  <a:srgbClr val="72207E"/>
                </a:solidFill>
              </a:rPr>
              <a:t>lub sekcji</a:t>
            </a:r>
            <a:endParaRPr lang="pl-PL" sz="1100" b="1" dirty="0">
              <a:solidFill>
                <a:srgbClr val="72207E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26684" y="6118377"/>
            <a:ext cx="1558775" cy="29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72207E"/>
                </a:solidFill>
              </a:rPr>
              <a:t>Wydział Prawa </a:t>
            </a:r>
            <a:br>
              <a:rPr lang="pl-PL" sz="3600" b="1" dirty="0">
                <a:solidFill>
                  <a:srgbClr val="72207E"/>
                </a:solidFill>
              </a:rPr>
            </a:br>
            <a:r>
              <a:rPr lang="pl-PL" sz="3600" b="1" dirty="0">
                <a:solidFill>
                  <a:srgbClr val="72207E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Tytuł rozdziału lub sekcji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20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72207E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72207E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72207E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722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72207E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72207E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72207E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72207E"/>
                </a:solidFill>
              </a:rPr>
              <a:t>Lorem</a:t>
            </a:r>
            <a:r>
              <a:rPr lang="pl-PL" sz="1400" dirty="0">
                <a:solidFill>
                  <a:srgbClr val="72207E"/>
                </a:solidFill>
              </a:rPr>
              <a:t> </a:t>
            </a:r>
            <a:r>
              <a:rPr lang="pl-PL" sz="1400" dirty="0" err="1">
                <a:solidFill>
                  <a:srgbClr val="72207E"/>
                </a:solidFill>
              </a:rPr>
              <a:t>Ipsum</a:t>
            </a:r>
            <a:r>
              <a:rPr lang="pl-PL" sz="1400" dirty="0">
                <a:solidFill>
                  <a:srgbClr val="72207E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72207E"/>
                </a:solidFill>
              </a:rPr>
              <a:t>Lorem</a:t>
            </a:r>
            <a:r>
              <a:rPr lang="pl-PL" sz="1400" dirty="0">
                <a:solidFill>
                  <a:srgbClr val="72207E"/>
                </a:solidFill>
              </a:rPr>
              <a:t> </a:t>
            </a:r>
            <a:r>
              <a:rPr lang="pl-PL" sz="1400" dirty="0" err="1">
                <a:solidFill>
                  <a:srgbClr val="72207E"/>
                </a:solidFill>
              </a:rPr>
              <a:t>Ipsum</a:t>
            </a:r>
            <a:r>
              <a:rPr lang="pl-PL" sz="1400" dirty="0">
                <a:solidFill>
                  <a:srgbClr val="72207E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72207E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2728764" cy="51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177</cp:revision>
  <dcterms:created xsi:type="dcterms:W3CDTF">2017-01-11T10:24:22Z</dcterms:created>
  <dcterms:modified xsi:type="dcterms:W3CDTF">2017-05-30T12:32:14Z</dcterms:modified>
</cp:coreProperties>
</file>