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5A"/>
    <a:srgbClr val="14133B"/>
    <a:srgbClr val="72207E"/>
    <a:srgbClr val="009F98"/>
    <a:srgbClr val="80A41B"/>
    <a:srgbClr val="5E7E29"/>
    <a:srgbClr val="2A98CD"/>
    <a:srgbClr val="3E3E3D"/>
    <a:srgbClr val="EB1515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4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00695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695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274632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695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274632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695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695A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695A"/>
                </a:solidFill>
              </a:rPr>
              <a:t>lorem</a:t>
            </a:r>
            <a:r>
              <a:rPr lang="pl-PL" sz="2400" b="1" dirty="0">
                <a:solidFill>
                  <a:srgbClr val="00695A"/>
                </a:solidFill>
              </a:rPr>
              <a:t> </a:t>
            </a:r>
            <a:r>
              <a:rPr lang="pl-PL" sz="2400" b="1" dirty="0" err="1">
                <a:solidFill>
                  <a:srgbClr val="00695A"/>
                </a:solidFill>
              </a:rPr>
              <a:t>ipsum</a:t>
            </a:r>
            <a:r>
              <a:rPr lang="pl-PL" sz="2400" b="1" dirty="0">
                <a:solidFill>
                  <a:srgbClr val="00695A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663737" y="3876676"/>
            <a:ext cx="7925252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4018844"/>
            <a:ext cx="2274632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</a:t>
            </a:r>
            <a:r>
              <a:rPr lang="pl-PL" sz="1100" b="1">
                <a:solidFill>
                  <a:srgbClr val="00695A"/>
                </a:solidFill>
              </a:rPr>
              <a:t>lub sekcji</a:t>
            </a:r>
            <a:endParaRPr lang="pl-PL" sz="1100" b="1" dirty="0">
              <a:solidFill>
                <a:srgbClr val="0069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00695A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0069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00695A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695A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695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</a:t>
            </a:r>
            <a:r>
              <a:rPr lang="pl-PL" sz="1100" b="1">
                <a:solidFill>
                  <a:srgbClr val="00695A"/>
                </a:solidFill>
              </a:rPr>
              <a:t>lub sekcji</a:t>
            </a:r>
            <a:endParaRPr lang="pl-PL" sz="1100" b="1" dirty="0">
              <a:solidFill>
                <a:srgbClr val="00695A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695A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695A"/>
                </a:solidFill>
              </a:rPr>
              <a:t>lorem</a:t>
            </a:r>
            <a:r>
              <a:rPr lang="pl-PL" sz="2400" b="1" dirty="0">
                <a:solidFill>
                  <a:srgbClr val="00695A"/>
                </a:solidFill>
              </a:rPr>
              <a:t> </a:t>
            </a:r>
            <a:r>
              <a:rPr lang="pl-PL" sz="2400" b="1" dirty="0" err="1">
                <a:solidFill>
                  <a:srgbClr val="00695A"/>
                </a:solidFill>
              </a:rPr>
              <a:t>ipsum</a:t>
            </a:r>
            <a:r>
              <a:rPr lang="pl-PL" sz="2400" b="1" dirty="0">
                <a:solidFill>
                  <a:srgbClr val="00695A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Wstęp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2274632" cy="510198"/>
          </a:xfrm>
          <a:prstGeom prst="rect">
            <a:avLst/>
          </a:prstGeom>
        </p:spPr>
      </p:pic>
      <p:pic>
        <p:nvPicPr>
          <p:cNvPr id="14" name="Grafika 1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078610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</a:t>
            </a:r>
            <a:r>
              <a:rPr lang="pl-PL" sz="1100" b="1">
                <a:solidFill>
                  <a:srgbClr val="00695A"/>
                </a:solidFill>
              </a:rPr>
              <a:t>lub sekcji</a:t>
            </a:r>
            <a:endParaRPr lang="pl-PL" sz="1100" b="1" dirty="0">
              <a:solidFill>
                <a:srgbClr val="00695A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7251702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0069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</a:t>
            </a:r>
            <a:r>
              <a:rPr lang="pl-PL" sz="1100" b="1">
                <a:solidFill>
                  <a:srgbClr val="00695A"/>
                </a:solidFill>
              </a:rPr>
              <a:t>lub sekcji</a:t>
            </a:r>
            <a:endParaRPr lang="pl-PL" sz="1100" b="1" dirty="0">
              <a:solidFill>
                <a:srgbClr val="00695A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7" name="Grafika 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97739" y="6035908"/>
            <a:ext cx="1487719" cy="33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695A"/>
                </a:solidFill>
              </a:rPr>
              <a:t>Wydział Prawa </a:t>
            </a:r>
            <a:br>
              <a:rPr lang="pl-PL" sz="3600" b="1" dirty="0">
                <a:solidFill>
                  <a:srgbClr val="00695A"/>
                </a:solidFill>
              </a:rPr>
            </a:br>
            <a:r>
              <a:rPr lang="pl-PL" sz="3600" b="1" dirty="0">
                <a:solidFill>
                  <a:srgbClr val="00695A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lub sekcji</a:t>
            </a:r>
          </a:p>
        </p:txBody>
      </p:sp>
      <p:pic>
        <p:nvPicPr>
          <p:cNvPr id="14" name="Grafika 1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9404"/>
            <a:ext cx="2274632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2274632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00695A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695A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695A"/>
                </a:solidFill>
              </a:rPr>
              <a:t>03.</a:t>
            </a:r>
            <a:r>
              <a:rPr lang="pl-PL" b="1" dirty="0">
                <a:solidFill>
                  <a:srgbClr val="14133B"/>
                </a:solidFill>
              </a:rPr>
              <a:t>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695A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00695A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274632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695A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695A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00695A"/>
                </a:solidFill>
              </a:rPr>
              <a:t>Lorem</a:t>
            </a:r>
            <a:r>
              <a:rPr lang="pl-PL" sz="1400" dirty="0">
                <a:solidFill>
                  <a:srgbClr val="00695A"/>
                </a:solidFill>
              </a:rPr>
              <a:t> </a:t>
            </a:r>
            <a:r>
              <a:rPr lang="pl-PL" sz="1400" dirty="0" err="1">
                <a:solidFill>
                  <a:srgbClr val="00695A"/>
                </a:solidFill>
              </a:rPr>
              <a:t>Ipsum</a:t>
            </a:r>
            <a:r>
              <a:rPr lang="pl-PL" sz="1400" dirty="0">
                <a:solidFill>
                  <a:srgbClr val="00695A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00695A"/>
                </a:solidFill>
              </a:rPr>
              <a:t>Lorem</a:t>
            </a:r>
            <a:r>
              <a:rPr lang="pl-PL" sz="1400" dirty="0">
                <a:solidFill>
                  <a:srgbClr val="00695A"/>
                </a:solidFill>
              </a:rPr>
              <a:t> </a:t>
            </a:r>
            <a:r>
              <a:rPr lang="pl-PL" sz="1400" dirty="0" err="1">
                <a:solidFill>
                  <a:srgbClr val="00695A"/>
                </a:solidFill>
              </a:rPr>
              <a:t>Ipsum</a:t>
            </a:r>
            <a:r>
              <a:rPr lang="pl-PL" sz="1400" dirty="0">
                <a:solidFill>
                  <a:srgbClr val="00695A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274632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</TotalTime>
  <Words>1767</Words>
  <Application>Microsoft Office PowerPoint</Application>
  <PresentationFormat>Panoramiczny</PresentationFormat>
  <Paragraphs>179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188</cp:revision>
  <dcterms:created xsi:type="dcterms:W3CDTF">2017-01-11T10:24:22Z</dcterms:created>
  <dcterms:modified xsi:type="dcterms:W3CDTF">2017-05-30T12:34:50Z</dcterms:modified>
</cp:coreProperties>
</file>