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95" d="100"/>
          <a:sy n="95" d="100"/>
        </p:scale>
        <p:origin x="90" y="528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5E7E2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5E7E29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10.05.2017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5E7E29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5E7E29"/>
                </a:solidFill>
              </a:rPr>
              <a:t>lorem</a:t>
            </a:r>
            <a:r>
              <a:rPr lang="pl-PL" sz="2400" b="1" dirty="0">
                <a:solidFill>
                  <a:srgbClr val="5E7E29"/>
                </a:solidFill>
              </a:rPr>
              <a:t> </a:t>
            </a:r>
            <a:r>
              <a:rPr lang="pl-PL" sz="2400" b="1" dirty="0" err="1">
                <a:solidFill>
                  <a:srgbClr val="5E7E29"/>
                </a:solidFill>
              </a:rPr>
              <a:t>ipsum</a:t>
            </a:r>
            <a:r>
              <a:rPr lang="pl-PL" sz="2400" b="1" dirty="0">
                <a:solidFill>
                  <a:srgbClr val="5E7E29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313283" y="3876676"/>
            <a:ext cx="8275706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4013369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5E7E29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5E7E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5E7E29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5E7E29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5E7E29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5E7E29"/>
                </a:solidFill>
              </a:rPr>
              <a:t>lorem</a:t>
            </a:r>
            <a:r>
              <a:rPr lang="pl-PL" sz="2400" b="1" dirty="0">
                <a:solidFill>
                  <a:srgbClr val="5E7E29"/>
                </a:solidFill>
              </a:rPr>
              <a:t> </a:t>
            </a:r>
            <a:r>
              <a:rPr lang="pl-PL" sz="2400" b="1" dirty="0" err="1">
                <a:solidFill>
                  <a:srgbClr val="5E7E29"/>
                </a:solidFill>
              </a:rPr>
              <a:t>ipsum</a:t>
            </a:r>
            <a:r>
              <a:rPr lang="pl-PL" sz="2400" b="1" dirty="0">
                <a:solidFill>
                  <a:srgbClr val="5E7E29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15" name="Grafika 14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829158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982559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5E7E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63198" y="5988152"/>
            <a:ext cx="1422261" cy="40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5E7E29"/>
                </a:solidFill>
              </a:rPr>
              <a:t>Wydział Prawa </a:t>
            </a:r>
            <a:br>
              <a:rPr lang="pl-PL" sz="3600" b="1" dirty="0">
                <a:solidFill>
                  <a:srgbClr val="5E7E29"/>
                </a:solidFill>
              </a:rPr>
            </a:br>
            <a:r>
              <a:rPr lang="pl-PL" sz="3600" b="1" dirty="0">
                <a:solidFill>
                  <a:srgbClr val="5E7E29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lub sekcji</a:t>
            </a:r>
          </a:p>
        </p:txBody>
      </p:sp>
      <p:pic>
        <p:nvPicPr>
          <p:cNvPr id="14" name="Grafika 13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848194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7E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5E7E29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5E7E29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5E7E29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5E7E29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5E7E29"/>
                </a:solidFill>
              </a:rPr>
              <a:t>Lorem</a:t>
            </a:r>
            <a:r>
              <a:rPr lang="pl-PL" sz="1400" dirty="0">
                <a:solidFill>
                  <a:srgbClr val="5E7E29"/>
                </a:solidFill>
              </a:rPr>
              <a:t> </a:t>
            </a:r>
            <a:r>
              <a:rPr lang="pl-PL" sz="1400" dirty="0" err="1">
                <a:solidFill>
                  <a:srgbClr val="5E7E29"/>
                </a:solidFill>
              </a:rPr>
              <a:t>Ipsum</a:t>
            </a:r>
            <a:r>
              <a:rPr lang="pl-PL" sz="1400" dirty="0">
                <a:solidFill>
                  <a:srgbClr val="5E7E29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5E7E29"/>
                </a:solidFill>
              </a:rPr>
              <a:t>Lorem</a:t>
            </a:r>
            <a:r>
              <a:rPr lang="pl-PL" sz="1400" dirty="0">
                <a:solidFill>
                  <a:srgbClr val="5E7E29"/>
                </a:solidFill>
              </a:rPr>
              <a:t> </a:t>
            </a:r>
            <a:r>
              <a:rPr lang="pl-PL" sz="1400" dirty="0" err="1">
                <a:solidFill>
                  <a:srgbClr val="5E7E29"/>
                </a:solidFill>
              </a:rPr>
              <a:t>Ipsum</a:t>
            </a:r>
            <a:r>
              <a:rPr lang="pl-PL" sz="1400" dirty="0">
                <a:solidFill>
                  <a:srgbClr val="5E7E29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Łódź, 04.01.2017</a:t>
            </a:r>
          </a:p>
        </p:txBody>
      </p:sp>
      <p:pic>
        <p:nvPicPr>
          <p:cNvPr id="15" name="Grafika 14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857827"/>
            <a:ext cx="1782640" cy="50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</cp:lastModifiedBy>
  <cp:revision>139</cp:revision>
  <dcterms:created xsi:type="dcterms:W3CDTF">2017-01-11T10:24:22Z</dcterms:created>
  <dcterms:modified xsi:type="dcterms:W3CDTF">2017-05-10T13:33:01Z</dcterms:modified>
</cp:coreProperties>
</file>