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0" r:id="rId2"/>
    <p:sldId id="279" r:id="rId3"/>
    <p:sldId id="278" r:id="rId4"/>
    <p:sldId id="267" r:id="rId5"/>
    <p:sldId id="268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69" r:id="rId17"/>
    <p:sldId id="270" r:id="rId18"/>
    <p:sldId id="272" r:id="rId19"/>
    <p:sldId id="271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  <p15:guide id="5" orient="horz" pos="1502" userDrawn="1">
          <p15:clr>
            <a:srgbClr val="A4A3A4"/>
          </p15:clr>
        </p15:guide>
        <p15:guide id="6" pos="5768" userDrawn="1">
          <p15:clr>
            <a:srgbClr val="A4A3A4"/>
          </p15:clr>
        </p15:guide>
        <p15:guide id="7" orient="horz" pos="2228" userDrawn="1">
          <p15:clr>
            <a:srgbClr val="A4A3A4"/>
          </p15:clr>
        </p15:guide>
        <p15:guide id="8" orient="horz" pos="913" userDrawn="1">
          <p15:clr>
            <a:srgbClr val="A4A3A4"/>
          </p15:clr>
        </p15:guide>
        <p15:guide id="9" pos="5269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4248" userDrawn="1">
          <p15:clr>
            <a:srgbClr val="A4A3A4"/>
          </p15:clr>
        </p15:guide>
        <p15:guide id="12" orient="horz" pos="2523" userDrawn="1">
          <p15:clr>
            <a:srgbClr val="A4A3A4"/>
          </p15:clr>
        </p15:guide>
        <p15:guide id="13" pos="2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94C"/>
    <a:srgbClr val="EF7D00"/>
    <a:srgbClr val="00695A"/>
    <a:srgbClr val="14133B"/>
    <a:srgbClr val="72207E"/>
    <a:srgbClr val="009F98"/>
    <a:srgbClr val="80A41B"/>
    <a:srgbClr val="5E7E29"/>
    <a:srgbClr val="2A98CD"/>
    <a:srgbClr val="3E3E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005" autoAdjust="0"/>
  </p:normalViewPr>
  <p:slideViewPr>
    <p:cSldViewPr snapToGrid="0">
      <p:cViewPr varScale="1">
        <p:scale>
          <a:sx n="104" d="100"/>
          <a:sy n="104" d="100"/>
        </p:scale>
        <p:origin x="222" y="72"/>
      </p:cViewPr>
      <p:guideLst>
        <p:guide orient="horz" pos="232"/>
        <p:guide pos="483"/>
        <p:guide pos="7423"/>
        <p:guide orient="horz" pos="4020"/>
        <p:guide orient="horz" pos="1502"/>
        <p:guide pos="5768"/>
        <p:guide orient="horz" pos="2228"/>
        <p:guide orient="horz" pos="913"/>
        <p:guide pos="5269"/>
        <p:guide pos="3840"/>
        <p:guide pos="4248"/>
        <p:guide orient="horz" pos="2523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38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790544954356996E-2"/>
          <c:y val="0.14369581997387501"/>
          <c:w val="0.91020945504564299"/>
          <c:h val="0.49652016039698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Arkusz5!$B$1</c:f>
              <c:strCache>
                <c:ptCount val="1"/>
                <c:pt idx="0">
                  <c:v>Etaty</c:v>
                </c:pt>
              </c:strCache>
            </c:strRef>
          </c:tx>
          <c:spPr>
            <a:solidFill>
              <a:srgbClr val="00894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1670109882461E-3"/>
                  <c:y val="4.415334910106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88-4277-8DD1-A013B9D5F1CB}"/>
                </c:ext>
              </c:extLst>
            </c:dLbl>
            <c:dLbl>
              <c:idx val="2"/>
              <c:layout>
                <c:manualLayout>
                  <c:x val="5.6668043952984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88-4277-8DD1-A013B9D5F1CB}"/>
                </c:ext>
              </c:extLst>
            </c:dLbl>
            <c:dLbl>
              <c:idx val="3"/>
              <c:layout>
                <c:manualLayout>
                  <c:x val="2.83340219764921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88-4277-8DD1-A013B9D5F1CB}"/>
                </c:ext>
              </c:extLst>
            </c:dLbl>
            <c:dLbl>
              <c:idx val="5"/>
              <c:layout>
                <c:manualLayout>
                  <c:x val="2.83340219764921E-3"/>
                  <c:y val="8.7706977515515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88-4277-8DD1-A013B9D5F1CB}"/>
                </c:ext>
              </c:extLst>
            </c:dLbl>
            <c:dLbl>
              <c:idx val="7"/>
              <c:layout>
                <c:manualLayout>
                  <c:x val="4.2008685543818997E-3"/>
                  <c:y val="5.03912263716729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388-4277-8DD1-A013B9D5F1CB}"/>
                </c:ext>
              </c:extLst>
            </c:dLbl>
            <c:dLbl>
              <c:idx val="8"/>
              <c:layout>
                <c:manualLayout>
                  <c:x val="4.2501032964738202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388-4277-8DD1-A013B9D5F1CB}"/>
                </c:ext>
              </c:extLst>
            </c:dLbl>
            <c:dLbl>
              <c:idx val="9"/>
              <c:layout>
                <c:manualLayout>
                  <c:x val="5.6011580725092002E-3"/>
                  <c:y val="1.007824527433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388-4277-8DD1-A013B9D5F1CB}"/>
                </c:ext>
              </c:extLst>
            </c:dLbl>
            <c:dLbl>
              <c:idx val="10"/>
              <c:layout>
                <c:manualLayout>
                  <c:x val="5.6668043952983202E-3"/>
                  <c:y val="8.8306698202123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388-4277-8DD1-A013B9D5F1CB}"/>
                </c:ext>
              </c:extLst>
            </c:dLbl>
            <c:dLbl>
              <c:idx val="11"/>
              <c:layout>
                <c:manualLayout>
                  <c:x val="1.41670109882461E-3"/>
                  <c:y val="6.6230023651592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388-4277-8DD1-A013B9D5F1CB}"/>
                </c:ext>
              </c:extLst>
            </c:dLbl>
            <c:dLbl>
              <c:idx val="12"/>
              <c:layout>
                <c:manualLayout>
                  <c:x val="1.3838609245680701E-3"/>
                  <c:y val="9.4545050549938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894C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Arkusz5!$B$2:$B$14</c:f>
              <c:numCache>
                <c:formatCode>#,##0</c:formatCode>
                <c:ptCount val="13"/>
                <c:pt idx="0">
                  <c:v>220</c:v>
                </c:pt>
                <c:pt idx="1">
                  <c:v>91</c:v>
                </c:pt>
                <c:pt idx="2">
                  <c:v>393</c:v>
                </c:pt>
                <c:pt idx="3">
                  <c:v>362</c:v>
                </c:pt>
                <c:pt idx="4">
                  <c:v>137</c:v>
                </c:pt>
                <c:pt idx="5">
                  <c:v>67</c:v>
                </c:pt>
                <c:pt idx="6">
                  <c:v>97</c:v>
                </c:pt>
                <c:pt idx="7">
                  <c:v>96</c:v>
                </c:pt>
                <c:pt idx="8">
                  <c:v>141</c:v>
                </c:pt>
                <c:pt idx="9">
                  <c:v>220</c:v>
                </c:pt>
                <c:pt idx="10">
                  <c:v>79</c:v>
                </c:pt>
                <c:pt idx="11">
                  <c:v>148</c:v>
                </c:pt>
                <c:pt idx="1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388-4277-8DD1-A013B9D5F1CB}"/>
            </c:ext>
          </c:extLst>
        </c:ser>
        <c:ser>
          <c:idx val="1"/>
          <c:order val="1"/>
          <c:tx>
            <c:strRef>
              <c:f>Arkusz5!$C$1</c:f>
              <c:strCache>
                <c:ptCount val="1"/>
                <c:pt idx="0">
                  <c:v>Etaty z nadgodzinami</c:v>
                </c:pt>
              </c:strCache>
            </c:strRef>
          </c:tx>
          <c:spPr>
            <a:solidFill>
              <a:srgbClr val="3E3E3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4019326034013E-2"/>
                  <c:y val="4.475306978767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388-4277-8DD1-A013B9D5F1CB}"/>
                </c:ext>
              </c:extLst>
            </c:dLbl>
            <c:dLbl>
              <c:idx val="1"/>
              <c:layout>
                <c:manualLayout>
                  <c:x val="6.3007502492054999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388-4277-8DD1-A013B9D5F1CB}"/>
                </c:ext>
              </c:extLst>
            </c:dLbl>
            <c:dLbl>
              <c:idx val="3"/>
              <c:layout>
                <c:manualLayout>
                  <c:x val="1.34466129019304E-2"/>
                  <c:y val="4.5950772840058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388-4277-8DD1-A013B9D5F1CB}"/>
                </c:ext>
              </c:extLst>
            </c:dLbl>
            <c:dLbl>
              <c:idx val="4"/>
              <c:layout>
                <c:manualLayout>
                  <c:x val="1.10357669060408E-2"/>
                  <c:y val="-2.20766745505311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52950752950753E-2"/>
                      <c:h val="3.39796811112896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1388-4277-8DD1-A013B9D5F1CB}"/>
                </c:ext>
              </c:extLst>
            </c:dLbl>
            <c:dLbl>
              <c:idx val="5"/>
              <c:layout>
                <c:manualLayout>
                  <c:x val="1.32353348010505E-2"/>
                  <c:y val="-1.10374681148502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26832943498837E-2"/>
                      <c:h val="2.17013710831720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1388-4277-8DD1-A013B9D5F1CB}"/>
                </c:ext>
              </c:extLst>
            </c:dLbl>
            <c:dLbl>
              <c:idx val="6"/>
              <c:layout>
                <c:manualLayout>
                  <c:x val="1.04019326034013E-2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388-4277-8DD1-A013B9D5F1CB}"/>
                </c:ext>
              </c:extLst>
            </c:dLbl>
            <c:dLbl>
              <c:idx val="7"/>
              <c:layout>
                <c:manualLayout>
                  <c:x val="6.9673775543292E-3"/>
                  <c:y val="9.7663751646641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388-4277-8DD1-A013B9D5F1CB}"/>
                </c:ext>
              </c:extLst>
            </c:dLbl>
            <c:dLbl>
              <c:idx val="8"/>
              <c:layout>
                <c:manualLayout>
                  <c:x val="4.8840048840048797E-3"/>
                  <c:y val="-8.31434083789065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388-4277-8DD1-A013B9D5F1CB}"/>
                </c:ext>
              </c:extLst>
            </c:dLbl>
            <c:dLbl>
              <c:idx val="9"/>
              <c:layout>
                <c:manualLayout>
                  <c:x val="6.9673775543292998E-3"/>
                  <c:y val="6.2510911486025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388-4277-8DD1-A013B9D5F1CB}"/>
                </c:ext>
              </c:extLst>
            </c:dLbl>
            <c:dLbl>
              <c:idx val="10"/>
              <c:layout>
                <c:manualLayout>
                  <c:x val="1.3616493085369601E-2"/>
                  <c:y val="4.5986361943541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388-4277-8DD1-A013B9D5F1CB}"/>
                </c:ext>
              </c:extLst>
            </c:dLbl>
            <c:dLbl>
              <c:idx val="11"/>
              <c:layout>
                <c:manualLayout>
                  <c:x val="9.7679867494941206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1388-4277-8DD1-A013B9D5F1CB}"/>
                </c:ext>
              </c:extLst>
            </c:dLbl>
            <c:dLbl>
              <c:idx val="12"/>
              <c:layout>
                <c:manualLayout>
                  <c:x val="1.0940561238244001E-2"/>
                  <c:y val="5.0391226371672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Arkusz5!$C$2:$C$14</c:f>
              <c:numCache>
                <c:formatCode>#,##0</c:formatCode>
                <c:ptCount val="13"/>
                <c:pt idx="0">
                  <c:v>60</c:v>
                </c:pt>
                <c:pt idx="1">
                  <c:v>3</c:v>
                </c:pt>
                <c:pt idx="2">
                  <c:v>306</c:v>
                </c:pt>
                <c:pt idx="3">
                  <c:v>221</c:v>
                </c:pt>
                <c:pt idx="4">
                  <c:v>60</c:v>
                </c:pt>
                <c:pt idx="5">
                  <c:v>45</c:v>
                </c:pt>
                <c:pt idx="6">
                  <c:v>77</c:v>
                </c:pt>
                <c:pt idx="7">
                  <c:v>52</c:v>
                </c:pt>
                <c:pt idx="8">
                  <c:v>116</c:v>
                </c:pt>
                <c:pt idx="9">
                  <c:v>152</c:v>
                </c:pt>
                <c:pt idx="10">
                  <c:v>60</c:v>
                </c:pt>
                <c:pt idx="11">
                  <c:v>133</c:v>
                </c:pt>
                <c:pt idx="1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1388-4277-8DD1-A013B9D5F1CB}"/>
            </c:ext>
          </c:extLst>
        </c:ser>
        <c:ser>
          <c:idx val="2"/>
          <c:order val="2"/>
          <c:tx>
            <c:strRef>
              <c:f>Arkusz5!$D$1</c:f>
              <c:strCache>
                <c:ptCount val="1"/>
                <c:pt idx="0">
                  <c:v>Etaty z niedopensowaniem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7680097680097507E-3"/>
                  <c:y val="4.5351473922902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1388-4277-8DD1-A013B9D5F1CB}"/>
                </c:ext>
              </c:extLst>
            </c:dLbl>
            <c:dLbl>
              <c:idx val="1"/>
              <c:layout>
                <c:manualLayout>
                  <c:x val="9.7679867494942299E-3"/>
                  <c:y val="1.1098309343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1388-4277-8DD1-A013B9D5F1CB}"/>
                </c:ext>
              </c:extLst>
            </c:dLbl>
            <c:dLbl>
              <c:idx val="2"/>
              <c:layout>
                <c:manualLayout>
                  <c:x val="8.5002065929476404E-3"/>
                  <c:y val="-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1388-4277-8DD1-A013B9D5F1CB}"/>
                </c:ext>
              </c:extLst>
            </c:dLbl>
            <c:dLbl>
              <c:idx val="3"/>
              <c:layout>
                <c:manualLayout>
                  <c:x val="7.1786338312373301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1388-4277-8DD1-A013B9D5F1CB}"/>
                </c:ext>
              </c:extLst>
            </c:dLbl>
            <c:dLbl>
              <c:idx val="4"/>
              <c:layout>
                <c:manualLayout>
                  <c:x val="6.51200651200645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1388-4277-8DD1-A013B9D5F1CB}"/>
                </c:ext>
              </c:extLst>
            </c:dLbl>
            <c:dLbl>
              <c:idx val="5"/>
              <c:layout>
                <c:manualLayout>
                  <c:x val="6.5120283500853101E-3"/>
                  <c:y val="8.8306698202124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1388-4277-8DD1-A013B9D5F1CB}"/>
                </c:ext>
              </c:extLst>
            </c:dLbl>
            <c:dLbl>
              <c:idx val="6"/>
              <c:layout>
                <c:manualLayout>
                  <c:x val="5.5670880362019004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1388-4277-8DD1-A013B9D5F1CB}"/>
                </c:ext>
              </c:extLst>
            </c:dLbl>
            <c:dLbl>
              <c:idx val="7"/>
              <c:layout>
                <c:manualLayout>
                  <c:x val="8.3676670724564996E-3"/>
                  <c:y val="2.26760518672518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1388-4277-8DD1-A013B9D5F1CB}"/>
                </c:ext>
              </c:extLst>
            </c:dLbl>
            <c:dLbl>
              <c:idx val="8"/>
              <c:layout>
                <c:manualLayout>
                  <c:x val="3.9391136476074496E-3"/>
                  <c:y val="2.2076912089133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1388-4277-8DD1-A013B9D5F1CB}"/>
                </c:ext>
              </c:extLst>
            </c:dLbl>
            <c:dLbl>
              <c:idx val="9"/>
              <c:layout>
                <c:manualLayout>
                  <c:x val="8.59535194292365E-3"/>
                  <c:y val="4.47549478629359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1388-4277-8DD1-A013B9D5F1CB}"/>
                </c:ext>
              </c:extLst>
            </c:dLbl>
            <c:dLbl>
              <c:idx val="10"/>
              <c:layout>
                <c:manualLayout>
                  <c:x val="8.1400081400080197E-3"/>
                  <c:y val="4.5351473922901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1388-4277-8DD1-A013B9D5F1CB}"/>
                </c:ext>
              </c:extLst>
            </c:dLbl>
            <c:dLbl>
              <c:idx val="11"/>
              <c:layout>
                <c:manualLayout>
                  <c:x val="8.3512856506696206E-3"/>
                  <c:y val="2.20766745505302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1388-4277-8DD1-A013B9D5F1CB}"/>
                </c:ext>
              </c:extLst>
            </c:dLbl>
            <c:dLbl>
              <c:idx val="12"/>
              <c:layout>
                <c:manualLayout>
                  <c:x val="4.7351282081029098E-3"/>
                  <c:y val="4.4153349101061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100" b="1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Arkusz5!$D$2:$D$14</c:f>
              <c:numCache>
                <c:formatCode>#,##0</c:formatCode>
                <c:ptCount val="13"/>
                <c:pt idx="0">
                  <c:v>128</c:v>
                </c:pt>
                <c:pt idx="1">
                  <c:v>17</c:v>
                </c:pt>
                <c:pt idx="2">
                  <c:v>50</c:v>
                </c:pt>
                <c:pt idx="3">
                  <c:v>69</c:v>
                </c:pt>
                <c:pt idx="4">
                  <c:v>44</c:v>
                </c:pt>
                <c:pt idx="5">
                  <c:v>4</c:v>
                </c:pt>
                <c:pt idx="6">
                  <c:v>10</c:v>
                </c:pt>
                <c:pt idx="7">
                  <c:v>36</c:v>
                </c:pt>
                <c:pt idx="8">
                  <c:v>10</c:v>
                </c:pt>
                <c:pt idx="9">
                  <c:v>46</c:v>
                </c:pt>
                <c:pt idx="10">
                  <c:v>12</c:v>
                </c:pt>
                <c:pt idx="11">
                  <c:v>5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1388-4277-8DD1-A013B9D5F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5403712"/>
        <c:axId val="675986240"/>
      </c:barChart>
      <c:catAx>
        <c:axId val="67540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3E3E3D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986240"/>
        <c:crosses val="autoZero"/>
        <c:auto val="1"/>
        <c:lblAlgn val="ctr"/>
        <c:lblOffset val="100"/>
        <c:noMultiLvlLbl val="0"/>
      </c:catAx>
      <c:valAx>
        <c:axId val="67598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403712"/>
        <c:crosses val="autoZero"/>
        <c:crossBetween val="between"/>
      </c:valAx>
      <c:spPr>
        <a:pattFill prst="pct5">
          <a:fgClr>
            <a:schemeClr val="bg1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D6AE-8C26-4F1B-B84E-3144B6FA23F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FA3B9-4054-4768-A287-B4E588A5EA1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1147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3FAAF-CC5F-4C8F-A3AD-78F60C842C2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85303-1FE7-4C21-BBC3-43AA1027CA6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713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85303-1FE7-4C21-BBC3-43AA1027CA6D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96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76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964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459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063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22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16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259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953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6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734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12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248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2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8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5502" y="1914209"/>
            <a:ext cx="7514513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Szablon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Uniwersytet Łódzki 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8" y="3423685"/>
            <a:ext cx="7493250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Przedstawiamy odświeżony szablon prezentacji dla Uniwersytetu Łódzkiego, zgodny z nową identyfikacją wizualną uczelni. 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2" y="5855186"/>
            <a:ext cx="2395757" cy="5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9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olny kształt: kształt 13"/>
          <p:cNvSpPr/>
          <p:nvPr/>
        </p:nvSpPr>
        <p:spPr>
          <a:xfrm>
            <a:off x="-1" y="0"/>
            <a:ext cx="6334897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671390" y="28535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Tytuł sekcji lub rozdziału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90167" y="3419517"/>
            <a:ext cx="4928038" cy="29869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3E3E3D"/>
                </a:solidFill>
              </a:rPr>
              <a:t>lorem</a:t>
            </a:r>
            <a:r>
              <a:rPr lang="pl-PL" sz="2400" b="1" dirty="0">
                <a:solidFill>
                  <a:srgbClr val="3E3E3D"/>
                </a:solidFill>
              </a:rPr>
              <a:t> </a:t>
            </a:r>
            <a:r>
              <a:rPr lang="pl-PL" sz="2400" b="1" dirty="0" err="1">
                <a:solidFill>
                  <a:srgbClr val="3E3E3D"/>
                </a:solidFill>
              </a:rPr>
              <a:t>ipsum</a:t>
            </a:r>
            <a:r>
              <a:rPr lang="pl-PL" sz="2400" b="1" dirty="0">
                <a:solidFill>
                  <a:srgbClr val="3E3E3D"/>
                </a:solidFill>
              </a:rPr>
              <a:t>, ale większość zmieniła się pod wpływem dodanego humoru.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894C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6681813" y="2270243"/>
            <a:ext cx="5102200" cy="37856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budowie. 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</a:t>
            </a:r>
          </a:p>
        </p:txBody>
      </p:sp>
    </p:spTree>
    <p:extLst>
      <p:ext uri="{BB962C8B-B14F-4D97-AF65-F5344CB8AC3E}">
        <p14:creationId xmlns:p14="http://schemas.microsoft.com/office/powerpoint/2010/main" val="41376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r="15894" b="826"/>
          <a:stretch/>
        </p:blipFill>
        <p:spPr>
          <a:xfrm>
            <a:off x="8898582" y="0"/>
            <a:ext cx="3293418" cy="6857999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8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82837" y="1900748"/>
            <a:ext cx="5413164" cy="1958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W wolności najważniejsza jest jej świadomość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82837" y="3415672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prof. Tadeusz Kotarbiński</a:t>
            </a:r>
          </a:p>
        </p:txBody>
      </p:sp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2" y="5855186"/>
            <a:ext cx="2395757" cy="5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4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3402226"/>
            <a:ext cx="9403156" cy="1900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3E3E3D"/>
              </a:solidFill>
            </a:endParaRP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671390" y="530285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prof. Tadeusz Kotarbiński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86034" y="6303225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1100" b="1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4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894C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15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66374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17146" r="999" b="23080"/>
          <a:stretch/>
        </p:blipFill>
        <p:spPr>
          <a:xfrm>
            <a:off x="0" y="1"/>
            <a:ext cx="93591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81067"/>
            <a:ext cx="764192" cy="796033"/>
          </a:xfrm>
          <a:prstGeom prst="rect">
            <a:avLst/>
          </a:prstGeom>
        </p:spPr>
      </p:pic>
      <p:sp>
        <p:nvSpPr>
          <p:cNvPr id="17" name="Dowolny kształt: kształt 16"/>
          <p:cNvSpPr/>
          <p:nvPr/>
        </p:nvSpPr>
        <p:spPr>
          <a:xfrm flipV="1">
            <a:off x="9001623" y="0"/>
            <a:ext cx="3190377" cy="6858000"/>
          </a:xfrm>
          <a:custGeom>
            <a:avLst/>
            <a:gdLst>
              <a:gd name="connsiteX0" fmla="*/ 384598 w 3190377"/>
              <a:gd name="connsiteY0" fmla="*/ 0 h 6858000"/>
              <a:gd name="connsiteX1" fmla="*/ 3190377 w 3190377"/>
              <a:gd name="connsiteY1" fmla="*/ 0 h 6858000"/>
              <a:gd name="connsiteX2" fmla="*/ 3190377 w 3190377"/>
              <a:gd name="connsiteY2" fmla="*/ 6858000 h 6858000"/>
              <a:gd name="connsiteX3" fmla="*/ 0 w 3190377"/>
              <a:gd name="connsiteY3" fmla="*/ 6858000 h 6858000"/>
              <a:gd name="connsiteX4" fmla="*/ 164208 w 3190377"/>
              <a:gd name="connsiteY4" fmla="*/ 6688088 h 6858000"/>
              <a:gd name="connsiteX5" fmla="*/ 164208 w 3190377"/>
              <a:gd name="connsiteY5" fmla="*/ 6457506 h 6858000"/>
              <a:gd name="connsiteX6" fmla="*/ 164208 w 3190377"/>
              <a:gd name="connsiteY6" fmla="*/ 6167118 h 6858000"/>
              <a:gd name="connsiteX7" fmla="*/ 164208 w 3190377"/>
              <a:gd name="connsiteY7" fmla="*/ 563317 h 6858000"/>
              <a:gd name="connsiteX8" fmla="*/ 164207 w 3190377"/>
              <a:gd name="connsiteY8" fmla="*/ 563312 h 6858000"/>
              <a:gd name="connsiteX9" fmla="*/ 164207 w 3190377"/>
              <a:gd name="connsiteY9" fmla="*/ 283312 h 6858000"/>
              <a:gd name="connsiteX10" fmla="*/ 335617 w 3190377"/>
              <a:gd name="connsiteY10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0377" h="6858000">
                <a:moveTo>
                  <a:pt x="384598" y="0"/>
                </a:moveTo>
                <a:lnTo>
                  <a:pt x="3190377" y="0"/>
                </a:lnTo>
                <a:lnTo>
                  <a:pt x="3190377" y="6858000"/>
                </a:lnTo>
                <a:lnTo>
                  <a:pt x="0" y="6858000"/>
                </a:lnTo>
                <a:cubicBezTo>
                  <a:pt x="90690" y="6858000"/>
                  <a:pt x="164208" y="6781928"/>
                  <a:pt x="164208" y="6688088"/>
                </a:cubicBezTo>
                <a:lnTo>
                  <a:pt x="164208" y="6457506"/>
                </a:lnTo>
                <a:lnTo>
                  <a:pt x="164208" y="6167118"/>
                </a:lnTo>
                <a:lnTo>
                  <a:pt x="164208" y="563317"/>
                </a:lnTo>
                <a:lnTo>
                  <a:pt x="164207" y="563312"/>
                </a:lnTo>
                <a:lnTo>
                  <a:pt x="164207" y="283312"/>
                </a:lnTo>
                <a:cubicBezTo>
                  <a:pt x="164207" y="163025"/>
                  <a:pt x="234887" y="59818"/>
                  <a:pt x="335617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20" name="pole tekstowe 19"/>
          <p:cNvSpPr txBox="1"/>
          <p:nvPr/>
        </p:nvSpPr>
        <p:spPr>
          <a:xfrm>
            <a:off x="6022848" y="3886473"/>
            <a:ext cx="5338119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00894C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00894C"/>
                </a:solidFill>
              </a:rPr>
              <a:t>lorem</a:t>
            </a:r>
            <a:r>
              <a:rPr lang="pl-PL" sz="2400" b="1" dirty="0">
                <a:solidFill>
                  <a:srgbClr val="00894C"/>
                </a:solidFill>
              </a:rPr>
              <a:t> </a:t>
            </a:r>
            <a:r>
              <a:rPr lang="pl-PL" sz="2400" b="1" dirty="0" err="1">
                <a:solidFill>
                  <a:srgbClr val="00894C"/>
                </a:solidFill>
              </a:rPr>
              <a:t>ipsum</a:t>
            </a:r>
            <a:r>
              <a:rPr lang="pl-PL" sz="2400" b="1" dirty="0">
                <a:solidFill>
                  <a:srgbClr val="00894C"/>
                </a:solidFill>
              </a:rPr>
              <a:t>, ale większość zmieniła się pod wpływem dodanego humoru.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894C"/>
                </a:solidFill>
              </a:rPr>
              <a:t>01.  Rozdział pierwszy prezentacji</a:t>
            </a:r>
          </a:p>
        </p:txBody>
      </p:sp>
    </p:spTree>
    <p:extLst>
      <p:ext uri="{BB962C8B-B14F-4D97-AF65-F5344CB8AC3E}">
        <p14:creationId xmlns:p14="http://schemas.microsoft.com/office/powerpoint/2010/main" val="4269962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9" b="21571"/>
          <a:stretch/>
        </p:blipFill>
        <p:spPr>
          <a:xfrm>
            <a:off x="0" y="1"/>
            <a:ext cx="12192000" cy="4318426"/>
          </a:xfrm>
          <a:prstGeom prst="rect">
            <a:avLst/>
          </a:prstGeom>
        </p:spPr>
      </p:pic>
      <p:sp>
        <p:nvSpPr>
          <p:cNvPr id="19" name="Dowolny kształt: kształt 18"/>
          <p:cNvSpPr/>
          <p:nvPr/>
        </p:nvSpPr>
        <p:spPr>
          <a:xfrm>
            <a:off x="-7" y="3368853"/>
            <a:ext cx="12192007" cy="3589946"/>
          </a:xfrm>
          <a:custGeom>
            <a:avLst/>
            <a:gdLst>
              <a:gd name="connsiteX0" fmla="*/ 12192007 w 12192007"/>
              <a:gd name="connsiteY0" fmla="*/ 0 h 3589946"/>
              <a:gd name="connsiteX1" fmla="*/ 12192007 w 12192007"/>
              <a:gd name="connsiteY1" fmla="*/ 3190377 h 3589946"/>
              <a:gd name="connsiteX2" fmla="*/ 12192004 w 12192007"/>
              <a:gd name="connsiteY2" fmla="*/ 3190377 h 3589946"/>
              <a:gd name="connsiteX3" fmla="*/ 12192004 w 12192007"/>
              <a:gd name="connsiteY3" fmla="*/ 3589946 h 3589946"/>
              <a:gd name="connsiteX4" fmla="*/ 4 w 12192007"/>
              <a:gd name="connsiteY4" fmla="*/ 3589946 h 3589946"/>
              <a:gd name="connsiteX5" fmla="*/ 4 w 12192007"/>
              <a:gd name="connsiteY5" fmla="*/ 3190377 h 3589946"/>
              <a:gd name="connsiteX6" fmla="*/ 0 w 12192007"/>
              <a:gd name="connsiteY6" fmla="*/ 3190377 h 3589946"/>
              <a:gd name="connsiteX7" fmla="*/ 0 w 12192007"/>
              <a:gd name="connsiteY7" fmla="*/ 384598 h 3589946"/>
              <a:gd name="connsiteX8" fmla="*/ 15733 w 12192007"/>
              <a:gd name="connsiteY8" fmla="*/ 335617 h 3589946"/>
              <a:gd name="connsiteX9" fmla="*/ 283312 w 12192007"/>
              <a:gd name="connsiteY9" fmla="*/ 164207 h 3589946"/>
              <a:gd name="connsiteX10" fmla="*/ 563312 w 12192007"/>
              <a:gd name="connsiteY10" fmla="*/ 164207 h 3589946"/>
              <a:gd name="connsiteX11" fmla="*/ 563317 w 12192007"/>
              <a:gd name="connsiteY11" fmla="*/ 164208 h 3589946"/>
              <a:gd name="connsiteX12" fmla="*/ 5617313 w 12192007"/>
              <a:gd name="connsiteY12" fmla="*/ 164208 h 3589946"/>
              <a:gd name="connsiteX13" fmla="*/ 5617319 w 12192007"/>
              <a:gd name="connsiteY13" fmla="*/ 164207 h 3589946"/>
              <a:gd name="connsiteX14" fmla="*/ 5897319 w 12192007"/>
              <a:gd name="connsiteY14" fmla="*/ 164207 h 3589946"/>
              <a:gd name="connsiteX15" fmla="*/ 5897324 w 12192007"/>
              <a:gd name="connsiteY15" fmla="*/ 164208 h 3589946"/>
              <a:gd name="connsiteX16" fmla="*/ 6167118 w 12192007"/>
              <a:gd name="connsiteY16" fmla="*/ 164208 h 3589946"/>
              <a:gd name="connsiteX17" fmla="*/ 6457506 w 12192007"/>
              <a:gd name="connsiteY17" fmla="*/ 164208 h 3589946"/>
              <a:gd name="connsiteX18" fmla="*/ 6531433 w 12192007"/>
              <a:gd name="connsiteY18" fmla="*/ 164208 h 3589946"/>
              <a:gd name="connsiteX19" fmla="*/ 11501125 w 12192007"/>
              <a:gd name="connsiteY19" fmla="*/ 164208 h 3589946"/>
              <a:gd name="connsiteX20" fmla="*/ 11791513 w 12192007"/>
              <a:gd name="connsiteY20" fmla="*/ 164208 h 3589946"/>
              <a:gd name="connsiteX21" fmla="*/ 12022095 w 12192007"/>
              <a:gd name="connsiteY21" fmla="*/ 164208 h 3589946"/>
              <a:gd name="connsiteX22" fmla="*/ 12192007 w 12192007"/>
              <a:gd name="connsiteY22" fmla="*/ 0 h 358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7" h="3589946">
                <a:moveTo>
                  <a:pt x="12192007" y="0"/>
                </a:moveTo>
                <a:lnTo>
                  <a:pt x="12192007" y="3190377"/>
                </a:lnTo>
                <a:lnTo>
                  <a:pt x="12192004" y="3190377"/>
                </a:lnTo>
                <a:lnTo>
                  <a:pt x="12192004" y="3589946"/>
                </a:lnTo>
                <a:lnTo>
                  <a:pt x="4" y="3589946"/>
                </a:lnTo>
                <a:lnTo>
                  <a:pt x="4" y="3190377"/>
                </a:lnTo>
                <a:lnTo>
                  <a:pt x="0" y="3190377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v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2962247" y="3876676"/>
            <a:ext cx="8626742" cy="275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</a:t>
            </a:r>
          </a:p>
        </p:txBody>
      </p:sp>
      <p:pic>
        <p:nvPicPr>
          <p:cNvPr id="10" name="Grafika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pic>
        <p:nvPicPr>
          <p:cNvPr id="13" name="Grafika 12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2" y="4018068"/>
            <a:ext cx="1399142" cy="1339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5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7" b="-1378"/>
          <a:stretch/>
        </p:blipFill>
        <p:spPr>
          <a:xfrm>
            <a:off x="-1" y="0"/>
            <a:ext cx="12192003" cy="6858000"/>
          </a:xfrm>
          <a:prstGeom prst="rect">
            <a:avLst/>
          </a:prstGeom>
        </p:spPr>
      </p:pic>
      <p:sp>
        <p:nvSpPr>
          <p:cNvPr id="11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008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98821" y="1328762"/>
            <a:ext cx="5397179" cy="35084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jej wygląd.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71389" y="5386508"/>
            <a:ext cx="4991743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sentencji. Ogólnie znana teza głosi, iż użytkownika może rozpraszać zrozumiała zawartość strony, kiedy ten chce zobaczyć sam jej wygląd. 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6660520" y="5386507"/>
            <a:ext cx="5248196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jest to, że ma wiele różnych „kombinacji” zdań, słów i akapitów. 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</a:t>
            </a:r>
          </a:p>
        </p:txBody>
      </p:sp>
      <p:sp>
        <p:nvSpPr>
          <p:cNvPr id="14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Tytuł rozdziału </a:t>
            </a:r>
            <a:r>
              <a:rPr lang="pl-PL" sz="1100" b="1">
                <a:solidFill>
                  <a:srgbClr val="00894C"/>
                </a:solidFill>
              </a:rPr>
              <a:t>lub sekcji</a:t>
            </a:r>
            <a:endParaRPr lang="pl-PL" sz="1100" b="1" dirty="0">
              <a:solidFill>
                <a:srgbClr val="0089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42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2615" b="8243"/>
          <a:stretch/>
        </p:blipFill>
        <p:spPr>
          <a:xfrm>
            <a:off x="1852654" y="-4539"/>
            <a:ext cx="10339346" cy="6874565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4456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894C"/>
                </a:solidFill>
              </a:rPr>
              <a:t>01.  </a:t>
            </a:r>
            <a:r>
              <a:rPr lang="pl-PL" sz="2400" b="1" dirty="0">
                <a:solidFill>
                  <a:srgbClr val="3E3E3D"/>
                </a:solidFill>
              </a:rPr>
              <a:t>Rozdział pierwszy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3310513" y="3891837"/>
            <a:ext cx="7918564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</a:pPr>
            <a:r>
              <a:rPr lang="en-US" sz="2400" b="1" dirty="0">
                <a:solidFill>
                  <a:srgbClr val="00894C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0089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807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9610" r="2899" b="31949"/>
          <a:stretch/>
        </p:blipFill>
        <p:spPr>
          <a:xfrm>
            <a:off x="5886616" y="0"/>
            <a:ext cx="6305384" cy="6858000"/>
          </a:xfrm>
          <a:prstGeom prst="rect">
            <a:avLst/>
          </a:prstGeom>
        </p:spPr>
      </p:pic>
      <p:sp>
        <p:nvSpPr>
          <p:cNvPr id="10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5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894C"/>
                </a:solidFill>
              </a:rPr>
              <a:t>02.  </a:t>
            </a:r>
            <a:r>
              <a:rPr lang="pl-PL" sz="2400" b="1" dirty="0">
                <a:solidFill>
                  <a:srgbClr val="3E3E3D"/>
                </a:solidFill>
              </a:rPr>
              <a:t>Rozdział drugi prezentacji</a:t>
            </a:r>
          </a:p>
        </p:txBody>
      </p:sp>
      <p:sp>
        <p:nvSpPr>
          <p:cNvPr id="16" name="pole tekstowe 9"/>
          <p:cNvSpPr txBox="1"/>
          <p:nvPr/>
        </p:nvSpPr>
        <p:spPr>
          <a:xfrm>
            <a:off x="689081" y="3877055"/>
            <a:ext cx="5413164" cy="9966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894C"/>
                </a:solidFill>
              </a:rPr>
              <a:t>W wolności najważniejsza jest </a:t>
            </a:r>
          </a:p>
          <a:p>
            <a:r>
              <a:rPr lang="pl-PL" sz="2400" b="1" dirty="0">
                <a:solidFill>
                  <a:srgbClr val="00894C"/>
                </a:solidFill>
              </a:rPr>
              <a:t>jej świadomość</a:t>
            </a:r>
          </a:p>
        </p:txBody>
      </p:sp>
      <p:sp>
        <p:nvSpPr>
          <p:cNvPr id="17" name="pole tekstowe 38"/>
          <p:cNvSpPr txBox="1"/>
          <p:nvPr/>
        </p:nvSpPr>
        <p:spPr>
          <a:xfrm>
            <a:off x="689081" y="492717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00894C"/>
                </a:solidFill>
              </a:rPr>
              <a:t>prof. Tadeusz Kotarbiński</a:t>
            </a:r>
          </a:p>
        </p:txBody>
      </p:sp>
      <p:sp>
        <p:nvSpPr>
          <p:cNvPr id="18" name="pole tekstowe 2"/>
          <p:cNvSpPr txBox="1"/>
          <p:nvPr/>
        </p:nvSpPr>
        <p:spPr>
          <a:xfrm>
            <a:off x="675537" y="2499831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894C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</p:spTree>
    <p:extLst>
      <p:ext uri="{BB962C8B-B14F-4D97-AF65-F5344CB8AC3E}">
        <p14:creationId xmlns:p14="http://schemas.microsoft.com/office/powerpoint/2010/main" val="4137290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008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680535" y="5367690"/>
            <a:ext cx="11122308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400" b="1" dirty="0">
                <a:solidFill>
                  <a:schemeClr val="bg1"/>
                </a:solidFill>
              </a:rPr>
              <a:t>Uwagi​. Drobny tekst. Opisy.</a:t>
            </a:r>
          </a:p>
          <a:p>
            <a:pPr>
              <a:lnSpc>
                <a:spcPts val="1600"/>
              </a:lnSpc>
            </a:pPr>
            <a:endParaRPr lang="pl-PL" sz="1100" dirty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</a:t>
            </a:r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Tytuł rozdziału </a:t>
            </a:r>
            <a:r>
              <a:rPr lang="pl-PL" sz="1100" b="1">
                <a:solidFill>
                  <a:srgbClr val="00894C"/>
                </a:solidFill>
              </a:rPr>
              <a:t>lub sekcji</a:t>
            </a:r>
            <a:endParaRPr lang="pl-PL" sz="1100" b="1" dirty="0">
              <a:solidFill>
                <a:srgbClr val="00894C"/>
              </a:solidFill>
            </a:endParaRPr>
          </a:p>
        </p:txBody>
      </p:sp>
      <p:sp>
        <p:nvSpPr>
          <p:cNvPr id="1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894C"/>
                </a:solidFill>
              </a:rPr>
              <a:t>Tytuł sekcji. </a:t>
            </a:r>
          </a:p>
        </p:txBody>
      </p:sp>
      <p:sp>
        <p:nvSpPr>
          <p:cNvPr id="13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16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80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" t="17178" r="2321" b="22339"/>
          <a:stretch/>
        </p:blipFill>
        <p:spPr>
          <a:xfrm>
            <a:off x="2759316" y="0"/>
            <a:ext cx="9432684" cy="6858000"/>
          </a:xfrm>
          <a:prstGeom prst="rect">
            <a:avLst/>
          </a:prstGeom>
        </p:spPr>
      </p:pic>
      <p:sp>
        <p:nvSpPr>
          <p:cNvPr id="12" name="Dowolny kształt: kształt 11"/>
          <p:cNvSpPr/>
          <p:nvPr/>
        </p:nvSpPr>
        <p:spPr>
          <a:xfrm>
            <a:off x="3176" y="-9144"/>
            <a:ext cx="3616457" cy="6867144"/>
          </a:xfrm>
          <a:custGeom>
            <a:avLst/>
            <a:gdLst>
              <a:gd name="connsiteX0" fmla="*/ 0 w 3278129"/>
              <a:gd name="connsiteY0" fmla="*/ 0 h 6858000"/>
              <a:gd name="connsiteX1" fmla="*/ 3278129 w 3278129"/>
              <a:gd name="connsiteY1" fmla="*/ 0 h 6858000"/>
              <a:gd name="connsiteX2" fmla="*/ 3229148 w 3278129"/>
              <a:gd name="connsiteY2" fmla="*/ 15733 h 6858000"/>
              <a:gd name="connsiteX3" fmla="*/ 3057738 w 3278129"/>
              <a:gd name="connsiteY3" fmla="*/ 283312 h 6858000"/>
              <a:gd name="connsiteX4" fmla="*/ 3057738 w 3278129"/>
              <a:gd name="connsiteY4" fmla="*/ 563312 h 6858000"/>
              <a:gd name="connsiteX5" fmla="*/ 3057739 w 3278129"/>
              <a:gd name="connsiteY5" fmla="*/ 563317 h 6858000"/>
              <a:gd name="connsiteX6" fmla="*/ 3057739 w 3278129"/>
              <a:gd name="connsiteY6" fmla="*/ 6167118 h 6858000"/>
              <a:gd name="connsiteX7" fmla="*/ 3057739 w 3278129"/>
              <a:gd name="connsiteY7" fmla="*/ 6457506 h 6858000"/>
              <a:gd name="connsiteX8" fmla="*/ 3057739 w 3278129"/>
              <a:gd name="connsiteY8" fmla="*/ 6688088 h 6858000"/>
              <a:gd name="connsiteX9" fmla="*/ 2893531 w 3278129"/>
              <a:gd name="connsiteY9" fmla="*/ 6858000 h 6858000"/>
              <a:gd name="connsiteX10" fmla="*/ 2672810 w 3278129"/>
              <a:gd name="connsiteY10" fmla="*/ 6858000 h 6858000"/>
              <a:gd name="connsiteX11" fmla="*/ 0 w 3278129"/>
              <a:gd name="connsiteY11" fmla="*/ 6858000 h 6858000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338328 w 3616457"/>
              <a:gd name="connsiteY11" fmla="*/ 6867144 h 6867144"/>
              <a:gd name="connsiteX12" fmla="*/ 0 w 3616457"/>
              <a:gd name="connsiteY12" fmla="*/ 0 h 6867144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0 w 3616457"/>
              <a:gd name="connsiteY11" fmla="*/ 6867144 h 6867144"/>
              <a:gd name="connsiteX12" fmla="*/ 0 w 3616457"/>
              <a:gd name="connsiteY12" fmla="*/ 0 h 686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6457" h="6867144">
                <a:moveTo>
                  <a:pt x="0" y="0"/>
                </a:moveTo>
                <a:lnTo>
                  <a:pt x="3616457" y="9144"/>
                </a:lnTo>
                <a:lnTo>
                  <a:pt x="3567476" y="24877"/>
                </a:lnTo>
                <a:cubicBezTo>
                  <a:pt x="3466746" y="68962"/>
                  <a:pt x="3396066" y="172169"/>
                  <a:pt x="3396066" y="292456"/>
                </a:cubicBezTo>
                <a:lnTo>
                  <a:pt x="3396066" y="572456"/>
                </a:lnTo>
                <a:cubicBezTo>
                  <a:pt x="3396066" y="572458"/>
                  <a:pt x="3396067" y="572459"/>
                  <a:pt x="3396067" y="572461"/>
                </a:cubicBezTo>
                <a:lnTo>
                  <a:pt x="3396067" y="6176262"/>
                </a:lnTo>
                <a:lnTo>
                  <a:pt x="3396067" y="6466650"/>
                </a:lnTo>
                <a:lnTo>
                  <a:pt x="3396067" y="6697232"/>
                </a:lnTo>
                <a:cubicBezTo>
                  <a:pt x="3396067" y="6791072"/>
                  <a:pt x="3322549" y="6867144"/>
                  <a:pt x="3231859" y="6867144"/>
                </a:cubicBezTo>
                <a:lnTo>
                  <a:pt x="3011138" y="6867144"/>
                </a:lnTo>
                <a:lnTo>
                  <a:pt x="0" y="686714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93611" y="2064968"/>
            <a:ext cx="5393245" cy="19037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00894C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00894C"/>
                </a:solidFill>
              </a:rPr>
              <a:t>lorem</a:t>
            </a:r>
            <a:r>
              <a:rPr lang="pl-PL" sz="2400" b="1" dirty="0">
                <a:solidFill>
                  <a:srgbClr val="00894C"/>
                </a:solidFill>
              </a:rPr>
              <a:t> </a:t>
            </a:r>
            <a:r>
              <a:rPr lang="pl-PL" sz="2400" b="1" dirty="0" err="1">
                <a:solidFill>
                  <a:srgbClr val="00894C"/>
                </a:solidFill>
              </a:rPr>
              <a:t>ipsum</a:t>
            </a:r>
            <a:r>
              <a:rPr lang="pl-PL" sz="2400" b="1" dirty="0">
                <a:solidFill>
                  <a:srgbClr val="00894C"/>
                </a:solidFill>
              </a:rPr>
              <a:t>, ale większość zmieniła się pod wpływem dodanego humoru.</a:t>
            </a: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3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36299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87289" y="1327737"/>
            <a:ext cx="3749749" cy="3888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Przedstawiamy odświeżony szablon prezentacji dla Uniwersytetu Łódzkiego, zgodny z nową identyfikacją wizualną uczelni. </a:t>
            </a:r>
          </a:p>
          <a:p>
            <a:pPr>
              <a:lnSpc>
                <a:spcPts val="2000"/>
              </a:lnSpc>
            </a:pPr>
            <a:r>
              <a:rPr lang="pl-PL" sz="1400" dirty="0">
                <a:solidFill>
                  <a:srgbClr val="3E3E3D"/>
                </a:solidFill>
              </a:rPr>
              <a:t>Zawiera on kilkanaście przykładowych wzorów slajdów, które można modyfikować </a:t>
            </a:r>
            <a:br>
              <a:rPr lang="pl-PL" sz="1400" dirty="0">
                <a:solidFill>
                  <a:srgbClr val="3E3E3D"/>
                </a:solidFill>
              </a:rPr>
            </a:br>
            <a:r>
              <a:rPr lang="pl-PL" sz="1400" dirty="0">
                <a:solidFill>
                  <a:srgbClr val="3E3E3D"/>
                </a:solidFill>
              </a:rPr>
              <a:t>i dopasowywać do potrzeb danej prezentacji. Rekomendujemy zachowanie kolorystyki: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Wstęp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13668" y="1471800"/>
            <a:ext cx="2742364" cy="3432495"/>
          </a:xfrm>
          <a:prstGeom prst="rect">
            <a:avLst/>
          </a:prstGeom>
        </p:spPr>
      </p:pic>
      <p:pic>
        <p:nvPicPr>
          <p:cNvPr id="8" name="Grafika 7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2" y="5855186"/>
            <a:ext cx="2395757" cy="5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65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071858"/>
              </p:ext>
            </p:extLst>
          </p:nvPr>
        </p:nvGraphicFramePr>
        <p:xfrm>
          <a:off x="768314" y="836712"/>
          <a:ext cx="9289030" cy="56582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2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2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57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9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521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193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Wydział</a:t>
                      </a:r>
                      <a:endParaRPr lang="pl-PL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1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2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3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</a:t>
                      </a:r>
                      <a:r>
                        <a:rPr lang="pl-PL" sz="8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4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94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Biologii i Ochrony Środowiska</a:t>
                      </a:r>
                    </a:p>
                  </a:txBody>
                  <a:tcPr marL="857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-3,1%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24,3%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bb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-1,6%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Chemii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-46,9%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aa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Ekonomiczno-Socjologiczny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Filozoficzno-Historyczny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Fizyki i Informatyki Stosowanej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Matematyki i Informatyki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Geograficznych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o Wychowaniu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Prawa i Administracji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200"/>
                        </a:lnSpc>
                      </a:pP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Studiów Międzynarodowych </a:t>
                      </a:r>
                      <a:b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i Politologicznych</a:t>
                      </a:r>
                    </a:p>
                  </a:txBody>
                  <a:tcPr marL="85725" marR="9525" marT="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Zarządzania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880" b="1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Filia w Tomaszowie Mazowieckim</a:t>
                      </a:r>
                      <a:endParaRPr lang="pl-PL" sz="88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388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11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Razem</a:t>
                      </a:r>
                      <a:endParaRPr lang="pl-PL" sz="110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-1,3%</a:t>
                      </a:r>
                      <a:endParaRPr lang="pl-PL" sz="1000" b="1" i="1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894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836712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Tytuł rozdziału </a:t>
            </a:r>
            <a:r>
              <a:rPr lang="pl-PL" sz="1100" b="1">
                <a:solidFill>
                  <a:srgbClr val="00894C"/>
                </a:solidFill>
              </a:rPr>
              <a:t>lub sekcji</a:t>
            </a:r>
            <a:endParaRPr lang="pl-PL" sz="1100" b="1" dirty="0">
              <a:solidFill>
                <a:srgbClr val="00894C"/>
              </a:solidFill>
            </a:endParaRPr>
          </a:p>
        </p:txBody>
      </p:sp>
      <p:pic>
        <p:nvPicPr>
          <p:cNvPr id="10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9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908720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Wykres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6528991"/>
              </p:ext>
            </p:extLst>
          </p:nvPr>
        </p:nvGraphicFramePr>
        <p:xfrm>
          <a:off x="408281" y="1690286"/>
          <a:ext cx="9793088" cy="5020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Grupa 22"/>
          <p:cNvGrpSpPr/>
          <p:nvPr/>
        </p:nvGrpSpPr>
        <p:grpSpPr>
          <a:xfrm>
            <a:off x="766763" y="6323135"/>
            <a:ext cx="4871041" cy="261612"/>
            <a:chOff x="767408" y="1349953"/>
            <a:chExt cx="4871041" cy="261612"/>
          </a:xfrm>
        </p:grpSpPr>
        <p:grpSp>
          <p:nvGrpSpPr>
            <p:cNvPr id="5" name="Grupa 4"/>
            <p:cNvGrpSpPr/>
            <p:nvPr/>
          </p:nvGrpSpPr>
          <p:grpSpPr>
            <a:xfrm>
              <a:off x="767408" y="1349955"/>
              <a:ext cx="2342583" cy="261610"/>
              <a:chOff x="5897214" y="1155378"/>
              <a:chExt cx="2342583" cy="261610"/>
            </a:xfrm>
          </p:grpSpPr>
          <p:sp>
            <p:nvSpPr>
              <p:cNvPr id="2" name="Owal 1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0089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3" name="pole tekstowe 2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A</a:t>
                </a:r>
              </a:p>
            </p:txBody>
          </p:sp>
        </p:grpSp>
        <p:grpSp>
          <p:nvGrpSpPr>
            <p:cNvPr id="13" name="Grupa 12"/>
            <p:cNvGrpSpPr/>
            <p:nvPr/>
          </p:nvGrpSpPr>
          <p:grpSpPr>
            <a:xfrm>
              <a:off x="2063552" y="1349954"/>
              <a:ext cx="2342583" cy="261610"/>
              <a:chOff x="5897214" y="1155378"/>
              <a:chExt cx="2342583" cy="261610"/>
            </a:xfrm>
          </p:grpSpPr>
          <p:sp>
            <p:nvSpPr>
              <p:cNvPr id="15" name="Owal 14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3E3E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6" name="pole tekstowe 15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B</a:t>
                </a:r>
              </a:p>
            </p:txBody>
          </p:sp>
        </p:grpSp>
        <p:grpSp>
          <p:nvGrpSpPr>
            <p:cNvPr id="17" name="Grupa 16"/>
            <p:cNvGrpSpPr/>
            <p:nvPr/>
          </p:nvGrpSpPr>
          <p:grpSpPr>
            <a:xfrm>
              <a:off x="3295866" y="1349953"/>
              <a:ext cx="2342583" cy="261610"/>
              <a:chOff x="4670298" y="1155378"/>
              <a:chExt cx="2342583" cy="261610"/>
            </a:xfrm>
          </p:grpSpPr>
          <p:sp>
            <p:nvSpPr>
              <p:cNvPr id="18" name="Owal 17"/>
              <p:cNvSpPr/>
              <p:nvPr/>
            </p:nvSpPr>
            <p:spPr>
              <a:xfrm>
                <a:off x="4670298" y="1236576"/>
                <a:ext cx="145380" cy="145380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9" name="pole tekstowe 18"/>
              <p:cNvSpPr txBox="1"/>
              <p:nvPr/>
            </p:nvSpPr>
            <p:spPr>
              <a:xfrm>
                <a:off x="4814599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C</a:t>
                </a:r>
              </a:p>
            </p:txBody>
          </p:sp>
        </p:grpSp>
      </p:grpSp>
      <p:sp>
        <p:nvSpPr>
          <p:cNvPr id="2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3E3E3D"/>
                </a:solidFill>
              </a:rPr>
              <a:t>Tytuł tabeli</a:t>
            </a:r>
          </a:p>
        </p:txBody>
      </p:sp>
      <p:sp>
        <p:nvSpPr>
          <p:cNvPr id="22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Tytuł rozdziału </a:t>
            </a:r>
            <a:r>
              <a:rPr lang="pl-PL" sz="1100" b="1">
                <a:solidFill>
                  <a:srgbClr val="00894C"/>
                </a:solidFill>
              </a:rPr>
              <a:t>lub sekcji</a:t>
            </a:r>
            <a:endParaRPr lang="pl-PL" sz="1100" b="1" dirty="0">
              <a:solidFill>
                <a:srgbClr val="00894C"/>
              </a:solidFill>
            </a:endParaRPr>
          </a:p>
        </p:txBody>
      </p:sp>
      <p:pic>
        <p:nvPicPr>
          <p:cNvPr id="24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92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" r="9847" b="3569"/>
          <a:stretch/>
        </p:blipFill>
        <p:spPr>
          <a:xfrm>
            <a:off x="-18442" y="0"/>
            <a:ext cx="10381641" cy="6858000"/>
          </a:xfrm>
          <a:prstGeom prst="rect">
            <a:avLst/>
          </a:prstGeom>
        </p:spPr>
      </p:pic>
      <p:sp>
        <p:nvSpPr>
          <p:cNvPr id="13" name="Dowolny kształt: kształt 12"/>
          <p:cNvSpPr/>
          <p:nvPr/>
        </p:nvSpPr>
        <p:spPr>
          <a:xfrm flipH="1">
            <a:off x="9662808" y="0"/>
            <a:ext cx="2529192" cy="6858000"/>
          </a:xfrm>
          <a:custGeom>
            <a:avLst/>
            <a:gdLst>
              <a:gd name="connsiteX0" fmla="*/ 2529192 w 2529192"/>
              <a:gd name="connsiteY0" fmla="*/ 0 h 6858000"/>
              <a:gd name="connsiteX1" fmla="*/ 0 w 2529192"/>
              <a:gd name="connsiteY1" fmla="*/ 0 h 6858000"/>
              <a:gd name="connsiteX2" fmla="*/ 0 w 2529192"/>
              <a:gd name="connsiteY2" fmla="*/ 6858000 h 6858000"/>
              <a:gd name="connsiteX3" fmla="*/ 1923873 w 2529192"/>
              <a:gd name="connsiteY3" fmla="*/ 6858000 h 6858000"/>
              <a:gd name="connsiteX4" fmla="*/ 2144594 w 2529192"/>
              <a:gd name="connsiteY4" fmla="*/ 6858000 h 6858000"/>
              <a:gd name="connsiteX5" fmla="*/ 2308802 w 2529192"/>
              <a:gd name="connsiteY5" fmla="*/ 6688088 h 6858000"/>
              <a:gd name="connsiteX6" fmla="*/ 2308802 w 2529192"/>
              <a:gd name="connsiteY6" fmla="*/ 6457506 h 6858000"/>
              <a:gd name="connsiteX7" fmla="*/ 2308802 w 2529192"/>
              <a:gd name="connsiteY7" fmla="*/ 6167118 h 6858000"/>
              <a:gd name="connsiteX8" fmla="*/ 2308802 w 2529192"/>
              <a:gd name="connsiteY8" fmla="*/ 563317 h 6858000"/>
              <a:gd name="connsiteX9" fmla="*/ 2308801 w 2529192"/>
              <a:gd name="connsiteY9" fmla="*/ 563312 h 6858000"/>
              <a:gd name="connsiteX10" fmla="*/ 2308801 w 2529192"/>
              <a:gd name="connsiteY10" fmla="*/ 283312 h 6858000"/>
              <a:gd name="connsiteX11" fmla="*/ 2480211 w 2529192"/>
              <a:gd name="connsiteY11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192" h="6858000">
                <a:moveTo>
                  <a:pt x="2529192" y="0"/>
                </a:moveTo>
                <a:lnTo>
                  <a:pt x="0" y="0"/>
                </a:lnTo>
                <a:lnTo>
                  <a:pt x="0" y="6858000"/>
                </a:lnTo>
                <a:lnTo>
                  <a:pt x="1923873" y="6858000"/>
                </a:lnTo>
                <a:lnTo>
                  <a:pt x="2144594" y="6858000"/>
                </a:lnTo>
                <a:cubicBezTo>
                  <a:pt x="2235284" y="6858000"/>
                  <a:pt x="2308802" y="6781928"/>
                  <a:pt x="2308802" y="6688088"/>
                </a:cubicBezTo>
                <a:lnTo>
                  <a:pt x="2308802" y="6457506"/>
                </a:lnTo>
                <a:lnTo>
                  <a:pt x="2308802" y="6167118"/>
                </a:lnTo>
                <a:lnTo>
                  <a:pt x="2308802" y="563317"/>
                </a:lnTo>
                <a:lnTo>
                  <a:pt x="2308801" y="563312"/>
                </a:lnTo>
                <a:lnTo>
                  <a:pt x="2308801" y="283312"/>
                </a:lnTo>
                <a:cubicBezTo>
                  <a:pt x="2308801" y="163025"/>
                  <a:pt x="2379481" y="59818"/>
                  <a:pt x="2480211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pic>
        <p:nvPicPr>
          <p:cNvPr id="6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36370" y="6039491"/>
            <a:ext cx="1549088" cy="33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51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2" t="141" r="10740" b="10598"/>
          <a:stretch/>
        </p:blipFill>
        <p:spPr>
          <a:xfrm>
            <a:off x="3820428" y="0"/>
            <a:ext cx="8371572" cy="6858000"/>
          </a:xfrm>
          <a:prstGeom prst="rect">
            <a:avLst/>
          </a:prstGeom>
        </p:spPr>
      </p:pic>
      <p:sp>
        <p:nvSpPr>
          <p:cNvPr id="6" name="Dowolny kształt: kształt 5"/>
          <p:cNvSpPr/>
          <p:nvPr/>
        </p:nvSpPr>
        <p:spPr>
          <a:xfrm>
            <a:off x="2471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78478" y="1288742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00894C"/>
                </a:solidFill>
              </a:rPr>
              <a:t>Wydział Prawa </a:t>
            </a:r>
            <a:br>
              <a:rPr lang="pl-PL" sz="3600" b="1" dirty="0">
                <a:solidFill>
                  <a:srgbClr val="00894C"/>
                </a:solidFill>
              </a:rPr>
            </a:br>
            <a:r>
              <a:rPr lang="pl-PL" sz="3600" b="1" dirty="0">
                <a:solidFill>
                  <a:srgbClr val="00894C"/>
                </a:solidFill>
              </a:rPr>
              <a:t>i Administracji UŁ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8" y="2936328"/>
            <a:ext cx="4729545" cy="24201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pl-PL" sz="1400" b="1" dirty="0" err="1">
                <a:solidFill>
                  <a:srgbClr val="3E3E3D"/>
                </a:solidFill>
              </a:rPr>
              <a:t>Lustitia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est</a:t>
            </a:r>
            <a:r>
              <a:rPr lang="pl-PL" sz="1400" b="1" dirty="0">
                <a:solidFill>
                  <a:srgbClr val="3E3E3D"/>
                </a:solidFill>
              </a:rPr>
              <a:t> constans et perpetua </a:t>
            </a:r>
            <a:r>
              <a:rPr lang="pl-PL" sz="1400" b="1" dirty="0" err="1">
                <a:solidFill>
                  <a:srgbClr val="3E3E3D"/>
                </a:solidFill>
              </a:rPr>
              <a:t>voluntas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ius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suum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cuique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tribuendi</a:t>
            </a:r>
            <a:r>
              <a:rPr lang="pl-PL" sz="1400" b="1" dirty="0">
                <a:solidFill>
                  <a:srgbClr val="3E3E3D"/>
                </a:solidFill>
              </a:rPr>
              <a:t>. </a:t>
            </a:r>
            <a:r>
              <a:rPr lang="pl-PL" sz="1400" dirty="0">
                <a:solidFill>
                  <a:srgbClr val="3E3E3D"/>
                </a:solidFill>
              </a:rPr>
              <a:t>Concordia </a:t>
            </a:r>
            <a:r>
              <a:rPr lang="pl-PL" sz="1400" dirty="0" err="1">
                <a:solidFill>
                  <a:srgbClr val="3E3E3D"/>
                </a:solidFill>
              </a:rPr>
              <a:t>parvae</a:t>
            </a:r>
            <a:r>
              <a:rPr lang="pl-PL" sz="1400" dirty="0">
                <a:solidFill>
                  <a:srgbClr val="3E3E3D"/>
                </a:solidFill>
              </a:rPr>
              <a:t> res </a:t>
            </a:r>
            <a:r>
              <a:rPr lang="pl-PL" sz="1400" dirty="0" err="1">
                <a:solidFill>
                  <a:srgbClr val="3E3E3D"/>
                </a:solidFill>
              </a:rPr>
              <a:t>crescunt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dicordia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maximae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dilabuntur</a:t>
            </a:r>
            <a:r>
              <a:rPr lang="pl-PL" sz="1400" dirty="0">
                <a:solidFill>
                  <a:srgbClr val="3E3E3D"/>
                </a:solidFill>
              </a:rPr>
              <a:t>. </a:t>
            </a:r>
            <a:r>
              <a:rPr lang="pl-PL" sz="1400" dirty="0" err="1">
                <a:solidFill>
                  <a:srgbClr val="3E3E3D"/>
                </a:solidFill>
              </a:rPr>
              <a:t>Rari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quippe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boni</a:t>
            </a:r>
            <a:r>
              <a:rPr lang="pl-PL" sz="1400" dirty="0">
                <a:solidFill>
                  <a:srgbClr val="3E3E3D"/>
                </a:solidFill>
              </a:rPr>
              <a:t>: </a:t>
            </a:r>
            <a:r>
              <a:rPr lang="pl-PL" sz="1400" dirty="0" err="1">
                <a:solidFill>
                  <a:srgbClr val="3E3E3D"/>
                </a:solidFill>
              </a:rPr>
              <a:t>numera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sunt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totidem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quot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Thebarum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portae</a:t>
            </a:r>
            <a:r>
              <a:rPr lang="pl-PL" sz="1400" dirty="0">
                <a:solidFill>
                  <a:srgbClr val="3E3E3D"/>
                </a:solidFill>
              </a:rPr>
              <a:t>, vel </a:t>
            </a:r>
            <a:r>
              <a:rPr lang="pl-PL" sz="1400" dirty="0" err="1">
                <a:solidFill>
                  <a:srgbClr val="3E3E3D"/>
                </a:solidFill>
              </a:rPr>
              <a:t>divitis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ostia</a:t>
            </a:r>
            <a:r>
              <a:rPr lang="pl-PL" sz="1400" dirty="0">
                <a:solidFill>
                  <a:srgbClr val="3E3E3D"/>
                </a:solidFill>
              </a:rPr>
              <a:t> Nili.</a:t>
            </a:r>
          </a:p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fr-FR" sz="1400" dirty="0">
                <a:solidFill>
                  <a:srgbClr val="3E3E3D"/>
                </a:solidFill>
              </a:rPr>
              <a:t>Est modus in rebus, </a:t>
            </a:r>
            <a:r>
              <a:rPr lang="fr-FR" sz="1400" dirty="0" err="1">
                <a:solidFill>
                  <a:srgbClr val="3E3E3D"/>
                </a:solidFill>
              </a:rPr>
              <a:t>sunt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certi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denique</a:t>
            </a:r>
            <a:r>
              <a:rPr lang="fr-FR" sz="1400" dirty="0">
                <a:solidFill>
                  <a:srgbClr val="3E3E3D"/>
                </a:solidFill>
              </a:rPr>
              <a:t> fines, </a:t>
            </a:r>
            <a:r>
              <a:rPr lang="fr-FR" sz="1400" dirty="0" err="1">
                <a:solidFill>
                  <a:srgbClr val="3E3E3D"/>
                </a:solidFill>
              </a:rPr>
              <a:t>quos</a:t>
            </a:r>
            <a:r>
              <a:rPr lang="fr-FR" sz="1400" dirty="0">
                <a:solidFill>
                  <a:srgbClr val="3E3E3D"/>
                </a:solidFill>
              </a:rPr>
              <a:t> ultra </a:t>
            </a:r>
            <a:r>
              <a:rPr lang="fr-FR" sz="1400" dirty="0" err="1">
                <a:solidFill>
                  <a:srgbClr val="3E3E3D"/>
                </a:solidFill>
              </a:rPr>
              <a:t>citraque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nequit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consistere</a:t>
            </a:r>
            <a:r>
              <a:rPr lang="fr-FR" sz="1400" dirty="0">
                <a:solidFill>
                  <a:srgbClr val="3E3E3D"/>
                </a:solidFill>
              </a:rPr>
              <a:t> rectum</a:t>
            </a:r>
            <a:r>
              <a:rPr lang="pl-PL" sz="1400" dirty="0">
                <a:solidFill>
                  <a:srgbClr val="3E3E3D"/>
                </a:solidFill>
              </a:rPr>
              <a:t>. Historia </a:t>
            </a:r>
            <a:r>
              <a:rPr lang="pl-PL" sz="1400" dirty="0" err="1">
                <a:solidFill>
                  <a:srgbClr val="3E3E3D"/>
                </a:solidFill>
              </a:rPr>
              <a:t>testis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temporum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lux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veritatis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vita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memoriae</a:t>
            </a:r>
            <a:r>
              <a:rPr lang="pl-PL" sz="1400" dirty="0">
                <a:solidFill>
                  <a:srgbClr val="3E3E3D"/>
                </a:solidFill>
              </a:rPr>
              <a:t>, magistra vitae.</a:t>
            </a:r>
          </a:p>
          <a:p>
            <a:pPr>
              <a:lnSpc>
                <a:spcPts val="3400"/>
              </a:lnSpc>
              <a:spcAft>
                <a:spcPts val="1800"/>
              </a:spcAft>
            </a:pPr>
            <a:br>
              <a:rPr lang="pl-PL" sz="2400" dirty="0">
                <a:solidFill>
                  <a:srgbClr val="324068"/>
                </a:solidFill>
              </a:rPr>
            </a:br>
            <a:endParaRPr lang="pl-PL" sz="2400" dirty="0">
              <a:solidFill>
                <a:srgbClr val="324068"/>
              </a:solidFill>
            </a:endParaRP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1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Tytuł rozdziału lub sekcji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2" y="5855186"/>
            <a:ext cx="2395757" cy="5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0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1700058"/>
            <a:ext cx="6461215" cy="2048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Dołączone do prezentacji zdjęcia są propozycjami. Można je edytować i zmieniać.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W przypadku, gdy nie mamy własnych zdjęć do danego tematu lub zgody autora zdjęcia, które posiadamy, na jego rozpowszechnianie, polecamy korzystanie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z ogólnodostępnych baz z darmowymi zdjęciami i grafikami, np.: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" name="pole tekstowe 21"/>
          <p:cNvSpPr txBox="1"/>
          <p:nvPr/>
        </p:nvSpPr>
        <p:spPr>
          <a:xfrm>
            <a:off x="671390" y="3748147"/>
            <a:ext cx="6447039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pixabay.com</a:t>
            </a:r>
            <a:r>
              <a:rPr lang="en-US" sz="1400" b="1" dirty="0">
                <a:solidFill>
                  <a:srgbClr val="3E3E3D"/>
                </a:solidFill>
              </a:rPr>
              <a:t>,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www.pexels.com</a:t>
            </a:r>
            <a:r>
              <a:rPr lang="en-US" sz="1400" b="1" dirty="0">
                <a:solidFill>
                  <a:srgbClr val="3E3E3D"/>
                </a:solidFill>
              </a:rPr>
              <a:t>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http://</a:t>
            </a:r>
            <a:r>
              <a:rPr lang="en-US" sz="1400" b="1" dirty="0" err="1">
                <a:solidFill>
                  <a:srgbClr val="3E3E3D"/>
                </a:solidFill>
              </a:rPr>
              <a:t>pl.freepik.com</a:t>
            </a:r>
            <a:endParaRPr lang="en-US" sz="1400" b="1" dirty="0">
              <a:solidFill>
                <a:srgbClr val="3E3E3D"/>
              </a:solidFill>
            </a:endParaRPr>
          </a:p>
        </p:txBody>
      </p:sp>
      <p:sp>
        <p:nvSpPr>
          <p:cNvPr id="13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Wstęp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2" y="5855186"/>
            <a:ext cx="2395757" cy="5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68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6" name="pole tekstowe 1"/>
          <p:cNvSpPr txBox="1"/>
          <p:nvPr/>
        </p:nvSpPr>
        <p:spPr>
          <a:xfrm>
            <a:off x="689530" y="1339911"/>
            <a:ext cx="8467169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01.   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02.   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03.   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04.   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chemeClr val="bg1"/>
                </a:solidFill>
              </a:rPr>
              <a:t>05.   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sp>
        <p:nvSpPr>
          <p:cNvPr id="7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Spis treści</a:t>
            </a:r>
          </a:p>
        </p:txBody>
      </p:sp>
      <p:sp>
        <p:nvSpPr>
          <p:cNvPr id="8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119186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26" t="12719" r="34062" b="5217"/>
          <a:stretch/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689531" y="1339911"/>
            <a:ext cx="4915742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rgbClr val="00894C"/>
                </a:solidFill>
              </a:rPr>
              <a:t>01.   </a:t>
            </a:r>
            <a:r>
              <a:rPr lang="pl-PL" b="1" dirty="0">
                <a:solidFill>
                  <a:srgbClr val="3E3E3D"/>
                </a:solidFill>
              </a:rPr>
              <a:t>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894C"/>
                </a:solidFill>
              </a:rPr>
              <a:t>02.   </a:t>
            </a:r>
            <a:r>
              <a:rPr lang="pl-PL" b="1" dirty="0">
                <a:solidFill>
                  <a:srgbClr val="3E3E3D"/>
                </a:solidFill>
              </a:rPr>
              <a:t>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894C"/>
                </a:solidFill>
              </a:rPr>
              <a:t>03.   </a:t>
            </a:r>
            <a:r>
              <a:rPr lang="pl-PL" b="1" dirty="0">
                <a:solidFill>
                  <a:srgbClr val="3E3E3D"/>
                </a:solidFill>
              </a:rPr>
              <a:t>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894C"/>
                </a:solidFill>
              </a:rPr>
              <a:t>04.   </a:t>
            </a:r>
            <a:r>
              <a:rPr lang="pl-PL" b="1" dirty="0">
                <a:solidFill>
                  <a:srgbClr val="3E3E3D"/>
                </a:solidFill>
              </a:rPr>
              <a:t>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rgbClr val="00894C"/>
                </a:solidFill>
              </a:rPr>
              <a:t>05.   </a:t>
            </a:r>
            <a:r>
              <a:rPr lang="pl-PL" b="1" dirty="0">
                <a:solidFill>
                  <a:srgbClr val="3E3E3D"/>
                </a:solidFill>
              </a:rPr>
              <a:t>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5312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Spis treści</a:t>
            </a:r>
          </a:p>
        </p:txBody>
      </p:sp>
    </p:spTree>
    <p:extLst>
      <p:ext uri="{BB962C8B-B14F-4D97-AF65-F5344CB8AC3E}">
        <p14:creationId xmlns:p14="http://schemas.microsoft.com/office/powerpoint/2010/main" val="1968281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-5315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8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57214" y="1914209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Długi tytuł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w dwóch wierszach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7" y="3423685"/>
            <a:ext cx="7955157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, ale większość zmieni się pod wpływem przypadkowych słów Wielu projektantów używa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2" y="5855186"/>
            <a:ext cx="2395757" cy="5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1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6" r="11111" b="5959"/>
          <a:stretch/>
        </p:blipFill>
        <p:spPr>
          <a:xfrm rot="16200000" flipV="1">
            <a:off x="8140995" y="1024269"/>
            <a:ext cx="5075278" cy="3026737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8" name="Dowolny kształt: kształt 17"/>
          <p:cNvSpPr/>
          <p:nvPr/>
        </p:nvSpPr>
        <p:spPr>
          <a:xfrm>
            <a:off x="8272130" y="4410740"/>
            <a:ext cx="3919872" cy="2447260"/>
          </a:xfrm>
          <a:custGeom>
            <a:avLst/>
            <a:gdLst>
              <a:gd name="connsiteX0" fmla="*/ 3919871 w 3919872"/>
              <a:gd name="connsiteY0" fmla="*/ 0 h 2348023"/>
              <a:gd name="connsiteX1" fmla="*/ 3919871 w 3919872"/>
              <a:gd name="connsiteY1" fmla="*/ 408162 h 2348023"/>
              <a:gd name="connsiteX2" fmla="*/ 3919872 w 3919872"/>
              <a:gd name="connsiteY2" fmla="*/ 408167 h 2348023"/>
              <a:gd name="connsiteX3" fmla="*/ 3919872 w 3919872"/>
              <a:gd name="connsiteY3" fmla="*/ 2104660 h 2348023"/>
              <a:gd name="connsiteX4" fmla="*/ 3919871 w 3919872"/>
              <a:gd name="connsiteY4" fmla="*/ 2104665 h 2348023"/>
              <a:gd name="connsiteX5" fmla="*/ 3919871 w 3919872"/>
              <a:gd name="connsiteY5" fmla="*/ 2348023 h 2348023"/>
              <a:gd name="connsiteX6" fmla="*/ 3676509 w 3919872"/>
              <a:gd name="connsiteY6" fmla="*/ 2348023 h 2348023"/>
              <a:gd name="connsiteX7" fmla="*/ 1136499 w 3919872"/>
              <a:gd name="connsiteY7" fmla="*/ 2348023 h 2348023"/>
              <a:gd name="connsiteX8" fmla="*/ 0 w 3919872"/>
              <a:gd name="connsiteY8" fmla="*/ 2348023 h 2348023"/>
              <a:gd name="connsiteX9" fmla="*/ 0 w 3919872"/>
              <a:gd name="connsiteY9" fmla="*/ 1422990 h 2348023"/>
              <a:gd name="connsiteX10" fmla="*/ 893136 w 3919872"/>
              <a:gd name="connsiteY10" fmla="*/ 1422990 h 2348023"/>
              <a:gd name="connsiteX11" fmla="*/ 893136 w 3919872"/>
              <a:gd name="connsiteY11" fmla="*/ 408167 h 2348023"/>
              <a:gd name="connsiteX12" fmla="*/ 1136499 w 3919872"/>
              <a:gd name="connsiteY12" fmla="*/ 164804 h 2348023"/>
              <a:gd name="connsiteX13" fmla="*/ 2624465 w 3919872"/>
              <a:gd name="connsiteY13" fmla="*/ 164804 h 2348023"/>
              <a:gd name="connsiteX14" fmla="*/ 2624470 w 3919872"/>
              <a:gd name="connsiteY14" fmla="*/ 164805 h 2348023"/>
              <a:gd name="connsiteX15" fmla="*/ 3755066 w 3919872"/>
              <a:gd name="connsiteY15" fmla="*/ 164805 h 2348023"/>
              <a:gd name="connsiteX16" fmla="*/ 3919871 w 3919872"/>
              <a:gd name="connsiteY16" fmla="*/ 0 h 234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9872" h="2348023">
                <a:moveTo>
                  <a:pt x="3919871" y="0"/>
                </a:moveTo>
                <a:lnTo>
                  <a:pt x="3919871" y="408162"/>
                </a:lnTo>
                <a:lnTo>
                  <a:pt x="3919872" y="408167"/>
                </a:lnTo>
                <a:lnTo>
                  <a:pt x="3919872" y="2104660"/>
                </a:lnTo>
                <a:lnTo>
                  <a:pt x="3919871" y="2104665"/>
                </a:lnTo>
                <a:lnTo>
                  <a:pt x="3919871" y="2348023"/>
                </a:lnTo>
                <a:lnTo>
                  <a:pt x="3676509" y="2348023"/>
                </a:lnTo>
                <a:lnTo>
                  <a:pt x="1136499" y="2348023"/>
                </a:lnTo>
                <a:lnTo>
                  <a:pt x="0" y="2348023"/>
                </a:lnTo>
                <a:lnTo>
                  <a:pt x="0" y="1422990"/>
                </a:lnTo>
                <a:lnTo>
                  <a:pt x="893136" y="1422990"/>
                </a:lnTo>
                <a:lnTo>
                  <a:pt x="893136" y="408167"/>
                </a:lnTo>
                <a:cubicBezTo>
                  <a:pt x="893136" y="273761"/>
                  <a:pt x="1002093" y="164804"/>
                  <a:pt x="1136499" y="164804"/>
                </a:cubicBezTo>
                <a:lnTo>
                  <a:pt x="2624465" y="164804"/>
                </a:lnTo>
                <a:lnTo>
                  <a:pt x="2624470" y="164805"/>
                </a:lnTo>
                <a:lnTo>
                  <a:pt x="3755066" y="164805"/>
                </a:lnTo>
                <a:cubicBezTo>
                  <a:pt x="3846085" y="164805"/>
                  <a:pt x="3919871" y="91019"/>
                  <a:pt x="3919871" y="0"/>
                </a:cubicBezTo>
                <a:close/>
              </a:path>
            </a:pathLst>
          </a:custGeom>
          <a:solidFill>
            <a:srgbClr val="008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Dowolny kształt: kształt 5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894C"/>
                </a:solidFill>
              </a:rPr>
              <a:t>Tytuł sekcji. Nagłówek</a:t>
            </a:r>
          </a:p>
        </p:txBody>
      </p:sp>
      <p:sp>
        <p:nvSpPr>
          <p:cNvPr id="20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9428750" y="4852559"/>
            <a:ext cx="22611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Tytuł / Autor zdjęcia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9442926" y="5277778"/>
            <a:ext cx="2374604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300"/>
              </a:spcAft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spcAft>
                <a:spcPts val="300"/>
              </a:spcAft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zmieni.</a:t>
            </a:r>
          </a:p>
        </p:txBody>
      </p:sp>
    </p:spTree>
    <p:extLst>
      <p:ext uri="{BB962C8B-B14F-4D97-AF65-F5344CB8AC3E}">
        <p14:creationId xmlns:p14="http://schemas.microsoft.com/office/powerpoint/2010/main" val="403609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8562753" y="0"/>
            <a:ext cx="3629247" cy="6858000"/>
          </a:xfrm>
          <a:prstGeom prst="rect">
            <a:avLst/>
          </a:prstGeom>
          <a:solidFill>
            <a:srgbClr val="008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Dowolny kształt: kształt 3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Grafika 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696433" y="2266526"/>
            <a:ext cx="7790121" cy="41540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Jeśli masz zamiar użyć fragmentu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lepiej mieć pewność, że nie ma niczego „dziwnego” w środku tekstu. Wszystkie Internetowe generatory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mają tendencje do kopiowania już istniejących bloków, co czyni nasz pierwszym prawdziwym generatorem w Internecie.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2100"/>
              </a:lnSpc>
            </a:pPr>
            <a:endParaRPr lang="pl-PL" sz="1400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</a:t>
            </a:r>
            <a:r>
              <a:rPr lang="pl-PL" sz="1300" dirty="0">
                <a:solidFill>
                  <a:srgbClr val="3E3E3D"/>
                </a:solidFill>
              </a:rPr>
              <a:t>. 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9444795" y="2290191"/>
            <a:ext cx="240151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Dodatkowe informacje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9449461" y="4372790"/>
            <a:ext cx="239684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Przypisy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9455427" y="2715490"/>
            <a:ext cx="2396846" cy="155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1400"/>
              </a:lnSpc>
            </a:pPr>
            <a:endParaRPr lang="pl-PL" sz="1000" dirty="0">
              <a:solidFill>
                <a:schemeClr val="bg1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9449461" y="4803405"/>
            <a:ext cx="2396846" cy="21105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baseline="30000" dirty="0">
                <a:solidFill>
                  <a:schemeClr val="bg1"/>
                </a:solidFill>
              </a:rPr>
              <a:t>1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  <a:spcBef>
                <a:spcPts val="1800"/>
              </a:spcBef>
            </a:pPr>
            <a:r>
              <a:rPr lang="pl-PL" sz="1100" baseline="30000" dirty="0">
                <a:solidFill>
                  <a:schemeClr val="bg1"/>
                </a:solidFill>
              </a:rPr>
              <a:t>2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dolor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amet</a:t>
            </a:r>
            <a:r>
              <a:rPr lang="pl-PL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14133B"/>
                </a:solidFill>
              </a:rPr>
              <a:t>Tytuł sekcji. </a:t>
            </a:r>
          </a:p>
        </p:txBody>
      </p:sp>
    </p:spTree>
    <p:extLst>
      <p:ext uri="{BB962C8B-B14F-4D97-AF65-F5344CB8AC3E}">
        <p14:creationId xmlns:p14="http://schemas.microsoft.com/office/powerpoint/2010/main" val="1492098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" t="8850" r="1" b="1528"/>
          <a:stretch/>
        </p:blipFill>
        <p:spPr>
          <a:xfrm>
            <a:off x="5854249" y="1"/>
            <a:ext cx="63377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4" name="Dowolny kształt: kształt 13"/>
          <p:cNvSpPr/>
          <p:nvPr/>
        </p:nvSpPr>
        <p:spPr>
          <a:xfrm>
            <a:off x="0" y="0"/>
            <a:ext cx="6312012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4646" y="1910375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00894C"/>
                </a:solidFill>
              </a:rPr>
              <a:t>Tytuł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7" y="2863246"/>
            <a:ext cx="4877997" cy="1443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00894C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rgbClr val="00894C"/>
                </a:solidFill>
              </a:rPr>
              <a:t>Lorem</a:t>
            </a:r>
            <a:r>
              <a:rPr lang="pl-PL" sz="1400" dirty="0">
                <a:solidFill>
                  <a:srgbClr val="00894C"/>
                </a:solidFill>
              </a:rPr>
              <a:t> </a:t>
            </a:r>
            <a:r>
              <a:rPr lang="pl-PL" sz="1400" dirty="0" err="1">
                <a:solidFill>
                  <a:srgbClr val="00894C"/>
                </a:solidFill>
              </a:rPr>
              <a:t>Ipsum</a:t>
            </a:r>
            <a:r>
              <a:rPr lang="pl-PL" sz="1400" dirty="0">
                <a:solidFill>
                  <a:srgbClr val="00894C"/>
                </a:solidFill>
              </a:rPr>
              <a:t>, ale większość zmieni się pod wpływem przypadkowych słów. Wielu projektantów używa </a:t>
            </a:r>
            <a:r>
              <a:rPr lang="pl-PL" sz="1400" dirty="0" err="1">
                <a:solidFill>
                  <a:srgbClr val="00894C"/>
                </a:solidFill>
              </a:rPr>
              <a:t>Lorem</a:t>
            </a:r>
            <a:r>
              <a:rPr lang="pl-PL" sz="1400" dirty="0">
                <a:solidFill>
                  <a:srgbClr val="00894C"/>
                </a:solidFill>
              </a:rPr>
              <a:t> </a:t>
            </a:r>
            <a:r>
              <a:rPr lang="pl-PL" sz="1400" dirty="0" err="1">
                <a:solidFill>
                  <a:srgbClr val="00894C"/>
                </a:solidFill>
              </a:rPr>
              <a:t>Ipsum</a:t>
            </a:r>
            <a:r>
              <a:rPr lang="pl-PL" sz="1400" dirty="0">
                <a:solidFill>
                  <a:srgbClr val="00894C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894C"/>
                </a:solidFill>
              </a:rPr>
              <a:t>Łódź, 04.01.2017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2" y="5855186"/>
            <a:ext cx="2395757" cy="5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2309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2690</TotalTime>
  <Words>1802</Words>
  <Application>Microsoft Office PowerPoint</Application>
  <PresentationFormat>Panoramiczny</PresentationFormat>
  <Paragraphs>214</Paragraphs>
  <Slides>23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Georgia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Sebastian</dc:creator>
  <cp:lastModifiedBy>Sebastian Buzar</cp:lastModifiedBy>
  <cp:revision>202</cp:revision>
  <dcterms:created xsi:type="dcterms:W3CDTF">2017-01-11T10:24:22Z</dcterms:created>
  <dcterms:modified xsi:type="dcterms:W3CDTF">2017-05-30T19:24:44Z</dcterms:modified>
</cp:coreProperties>
</file>