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7D00"/>
    <a:srgbClr val="00695A"/>
    <a:srgbClr val="14133B"/>
    <a:srgbClr val="72207E"/>
    <a:srgbClr val="009F98"/>
    <a:srgbClr val="80A41B"/>
    <a:srgbClr val="5E7E29"/>
    <a:srgbClr val="2A98CD"/>
    <a:srgbClr val="3E3E3D"/>
    <a:srgbClr val="EB1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156" d="100"/>
          <a:sy n="156" d="100"/>
        </p:scale>
        <p:origin x="564" y="114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EF7D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EF7D00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2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581477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EF7D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581477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EF7D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EF7D00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EF7D00"/>
                </a:solidFill>
              </a:rPr>
              <a:t>lorem</a:t>
            </a:r>
            <a:r>
              <a:rPr lang="pl-PL" sz="2400" b="1" dirty="0">
                <a:solidFill>
                  <a:srgbClr val="EF7D00"/>
                </a:solidFill>
              </a:rPr>
              <a:t> </a:t>
            </a:r>
            <a:r>
              <a:rPr lang="pl-PL" sz="2400" b="1" dirty="0" err="1">
                <a:solidFill>
                  <a:srgbClr val="EF7D00"/>
                </a:solidFill>
              </a:rPr>
              <a:t>ipsum</a:t>
            </a:r>
            <a:r>
              <a:rPr lang="pl-PL" sz="2400" b="1" dirty="0">
                <a:solidFill>
                  <a:srgbClr val="EF7D00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EF7D00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2700931" y="3876676"/>
            <a:ext cx="8888058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13" name="Grafika 12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4018069"/>
            <a:ext cx="1137829" cy="130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Tytuł rozdziału </a:t>
            </a:r>
            <a:r>
              <a:rPr lang="pl-PL" sz="1100" b="1">
                <a:solidFill>
                  <a:srgbClr val="EF7D00"/>
                </a:solidFill>
              </a:rPr>
              <a:t>lub sekcji</a:t>
            </a:r>
            <a:endParaRPr lang="pl-PL" sz="1100" b="1" dirty="0">
              <a:solidFill>
                <a:srgbClr val="EF7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EF7D00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EF7D00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EF7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EF7D00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EF7D00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EF7D00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EF7D00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EF7D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Tytuł rozdziału </a:t>
            </a:r>
            <a:r>
              <a:rPr lang="pl-PL" sz="1100" b="1">
                <a:solidFill>
                  <a:srgbClr val="EF7D00"/>
                </a:solidFill>
              </a:rPr>
              <a:t>lub sekcji</a:t>
            </a:r>
            <a:endParaRPr lang="pl-PL" sz="1100" b="1" dirty="0">
              <a:solidFill>
                <a:srgbClr val="EF7D00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EF7D00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EF7D00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EF7D00"/>
                </a:solidFill>
              </a:rPr>
              <a:t>lorem</a:t>
            </a:r>
            <a:r>
              <a:rPr lang="pl-PL" sz="2400" b="1" dirty="0">
                <a:solidFill>
                  <a:srgbClr val="EF7D00"/>
                </a:solidFill>
              </a:rPr>
              <a:t> </a:t>
            </a:r>
            <a:r>
              <a:rPr lang="pl-PL" sz="2400" b="1" dirty="0" err="1">
                <a:solidFill>
                  <a:srgbClr val="EF7D00"/>
                </a:solidFill>
              </a:rPr>
              <a:t>ipsum</a:t>
            </a:r>
            <a:r>
              <a:rPr lang="pl-PL" sz="2400" b="1" dirty="0">
                <a:solidFill>
                  <a:srgbClr val="EF7D00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Wstęp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1" y="5855186"/>
            <a:ext cx="2581477" cy="510973"/>
          </a:xfrm>
          <a:prstGeom prst="rect">
            <a:avLst/>
          </a:prstGeom>
        </p:spPr>
      </p:pic>
      <p:pic>
        <p:nvPicPr>
          <p:cNvPr id="12" name="Grafika 11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1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998191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Tytuł rozdziału </a:t>
            </a:r>
            <a:r>
              <a:rPr lang="pl-PL" sz="1100" b="1">
                <a:solidFill>
                  <a:srgbClr val="EF7D00"/>
                </a:solidFill>
              </a:rPr>
              <a:t>lub sekcji</a:t>
            </a:r>
            <a:endParaRPr lang="pl-PL" sz="1100" b="1" dirty="0">
              <a:solidFill>
                <a:srgbClr val="EF7D00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2882346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EF7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Tytuł rozdziału </a:t>
            </a:r>
            <a:r>
              <a:rPr lang="pl-PL" sz="1100" b="1">
                <a:solidFill>
                  <a:srgbClr val="EF7D00"/>
                </a:solidFill>
              </a:rPr>
              <a:t>lub sekcji</a:t>
            </a:r>
            <a:endParaRPr lang="pl-PL" sz="1100" b="1" dirty="0">
              <a:solidFill>
                <a:srgbClr val="EF7D00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36370" y="6060456"/>
            <a:ext cx="1549088" cy="30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EF7D00"/>
                </a:solidFill>
              </a:rPr>
              <a:t>Wydział Prawa </a:t>
            </a:r>
            <a:br>
              <a:rPr lang="pl-PL" sz="3600" b="1" dirty="0">
                <a:solidFill>
                  <a:srgbClr val="EF7D00"/>
                </a:solidFill>
              </a:rPr>
            </a:br>
            <a:r>
              <a:rPr lang="pl-PL" sz="3600" b="1" dirty="0">
                <a:solidFill>
                  <a:srgbClr val="EF7D00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Tytuł rozdziału lub sekcji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1" y="5855186"/>
            <a:ext cx="2581477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Wstęp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1" y="5855186"/>
            <a:ext cx="2581477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7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EF7D00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EF7D00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EF7D00"/>
                </a:solidFill>
              </a:rPr>
              <a:t>03.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EF7D00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EF7D00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-5315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581477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EF7D00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EF7D00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EF7D00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EF7D00"/>
                </a:solidFill>
              </a:rPr>
              <a:t>Lorem</a:t>
            </a:r>
            <a:r>
              <a:rPr lang="pl-PL" sz="1400" dirty="0">
                <a:solidFill>
                  <a:srgbClr val="EF7D00"/>
                </a:solidFill>
              </a:rPr>
              <a:t> </a:t>
            </a:r>
            <a:r>
              <a:rPr lang="pl-PL" sz="1400" dirty="0" err="1">
                <a:solidFill>
                  <a:srgbClr val="EF7D00"/>
                </a:solidFill>
              </a:rPr>
              <a:t>Ipsum</a:t>
            </a:r>
            <a:r>
              <a:rPr lang="pl-PL" sz="1400" dirty="0">
                <a:solidFill>
                  <a:srgbClr val="EF7D00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EF7D00"/>
                </a:solidFill>
              </a:rPr>
              <a:t>Lorem</a:t>
            </a:r>
            <a:r>
              <a:rPr lang="pl-PL" sz="1400" dirty="0">
                <a:solidFill>
                  <a:srgbClr val="EF7D00"/>
                </a:solidFill>
              </a:rPr>
              <a:t> </a:t>
            </a:r>
            <a:r>
              <a:rPr lang="pl-PL" sz="1400" dirty="0" err="1">
                <a:solidFill>
                  <a:srgbClr val="EF7D00"/>
                </a:solidFill>
              </a:rPr>
              <a:t>Ipsum</a:t>
            </a:r>
            <a:r>
              <a:rPr lang="pl-PL" sz="1400" dirty="0">
                <a:solidFill>
                  <a:srgbClr val="EF7D00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Łódź, 04.01.2017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581477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2677</TotalTime>
  <Words>1802</Words>
  <Application>Microsoft Office PowerPoint</Application>
  <PresentationFormat>Panoramiczny</PresentationFormat>
  <Paragraphs>214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</cp:lastModifiedBy>
  <cp:revision>196</cp:revision>
  <dcterms:created xsi:type="dcterms:W3CDTF">2017-01-11T10:24:22Z</dcterms:created>
  <dcterms:modified xsi:type="dcterms:W3CDTF">2017-05-30T13:20:53Z</dcterms:modified>
</cp:coreProperties>
</file>