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772" r:id="rId2"/>
  </p:sldMasterIdLst>
  <p:notesMasterIdLst>
    <p:notesMasterId r:id="rId13"/>
  </p:notesMasterIdLst>
  <p:sldIdLst>
    <p:sldId id="256" r:id="rId3"/>
    <p:sldId id="257" r:id="rId4"/>
    <p:sldId id="261" r:id="rId5"/>
    <p:sldId id="258" r:id="rId6"/>
    <p:sldId id="260" r:id="rId7"/>
    <p:sldId id="262" r:id="rId8"/>
    <p:sldId id="263" r:id="rId9"/>
    <p:sldId id="264" r:id="rId10"/>
    <p:sldId id="266" r:id="rId11"/>
    <p:sldId id="271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98CD"/>
    <a:srgbClr val="3E3E3E"/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12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A01C1-E92A-4660-992D-BEDE244BE259}" type="datetimeFigureOut">
              <a:rPr lang="pl-PL" smtClean="0"/>
              <a:t>28.09.2017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F26D2-D7EE-4E71-BE6A-DF90A5E9B0E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1279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7438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A3EB9696-0158-4EE8-87EC-2FA6CAD676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46E426E6-6183-46D2-8417-A5770BCBFB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  <p:sp>
        <p:nvSpPr>
          <p:cNvPr id="9" name="Symbol zastępczy zawartości 2">
            <a:extLst>
              <a:ext uri="{FF2B5EF4-FFF2-40B4-BE49-F238E27FC236}">
                <a16:creationId xmlns:a16="http://schemas.microsoft.com/office/drawing/2014/main" id="{2B5D2EE6-77AC-4D81-8E3A-BE5567DE39B4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781550" y="1825625"/>
            <a:ext cx="8050563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Tytuł 6">
            <a:extLst>
              <a:ext uri="{FF2B5EF4-FFF2-40B4-BE49-F238E27FC236}">
                <a16:creationId xmlns:a16="http://schemas.microsoft.com/office/drawing/2014/main" id="{595CE18E-C5D1-4CFD-B6EB-261B3156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744220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A3EB9696-0158-4EE8-87EC-2FA6CAD676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46E426E6-6183-46D2-8417-A5770BCBFB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C9F075E5-3589-4CB4-BA52-D43ABE79EACB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81550" y="1681163"/>
            <a:ext cx="8050563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E3E3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3C4F2757-8B58-4434-A196-1B57681EB0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8050563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483A7B92-0886-46F5-8066-7FEF2D3F3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934100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A3EB9696-0158-4EE8-87EC-2FA6CAD676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46E426E6-6183-46D2-8417-A5770BCBFB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2E40B6BC-33EB-46F6-8219-6E663169E0C2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130842" y="2057400"/>
            <a:ext cx="4701271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Symbol zastępczy tekstu 3">
            <a:extLst>
              <a:ext uri="{FF2B5EF4-FFF2-40B4-BE49-F238E27FC236}">
                <a16:creationId xmlns:a16="http://schemas.microsoft.com/office/drawing/2014/main" id="{310EA08B-A999-4EF4-A342-08741E02A0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18887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0" name="Tytuł 1">
            <a:extLst>
              <a:ext uri="{FF2B5EF4-FFF2-40B4-BE49-F238E27FC236}">
                <a16:creationId xmlns:a16="http://schemas.microsoft.com/office/drawing/2014/main" id="{F0FBE071-B1CE-4FD2-B47E-3893A1451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206504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praw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F8BB29D2-D409-4715-9B2C-56D7A844A4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5" name="Tytuł 1">
            <a:extLst>
              <a:ext uri="{FF2B5EF4-FFF2-40B4-BE49-F238E27FC236}">
                <a16:creationId xmlns:a16="http://schemas.microsoft.com/office/drawing/2014/main" id="{01807505-4D21-4C5F-B6BD-C8BF5E763B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5065797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7" name="Podtytuł 2">
            <a:extLst>
              <a:ext uri="{FF2B5EF4-FFF2-40B4-BE49-F238E27FC236}">
                <a16:creationId xmlns:a16="http://schemas.microsoft.com/office/drawing/2014/main" id="{07DBEFFD-6366-46D9-946E-AEDAE66E1A5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81550" y="3602038"/>
            <a:ext cx="5065797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277245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duży obraz praw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47E9A5A4-790D-44BD-AAC9-ABBD7242F1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972239FD-B9A2-4EA3-BA40-96FF038685B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1550" y="1825625"/>
            <a:ext cx="5065797" cy="404578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Symbol zastępczy tytułu 1">
            <a:extLst>
              <a:ext uri="{FF2B5EF4-FFF2-40B4-BE49-F238E27FC236}">
                <a16:creationId xmlns:a16="http://schemas.microsoft.com/office/drawing/2014/main" id="{DE605011-03AF-47D6-9C10-BE313C29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845130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duży obraz praw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0EBCB66E-FFDE-4325-B9AF-933E921E89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8AF7D377-AE9D-4F71-9358-358F318A1AF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81550" y="1681163"/>
            <a:ext cx="506579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E3E3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2C50B00E-CD9C-47C4-A68D-D82A4861D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065797" cy="3350293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BB1D322A-C138-472F-BB6B-F8D9ACBF7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47970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duży obraz praw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9D95DAF8-2955-4D3D-A678-D0A8BFC5D0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C583C738-41B3-4F23-BA73-CE862F16331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1550" y="2057400"/>
            <a:ext cx="5065797" cy="38036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57DD6CDE-17A5-4633-8387-E18E97625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293979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gó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2FB70157-39E2-4325-A607-F2CA4DB9B7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1"/>
            <a:ext cx="12192000" cy="3449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DA166C31-4F80-4666-A02E-1A458FC22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4360" y="3687745"/>
            <a:ext cx="8036910" cy="967726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3" name="Podtytuł 2">
            <a:extLst>
              <a:ext uri="{FF2B5EF4-FFF2-40B4-BE49-F238E27FC236}">
                <a16:creationId xmlns:a16="http://schemas.microsoft.com/office/drawing/2014/main" id="{31CAC8D1-C964-4515-B9C7-A9892E2E14E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984360" y="4747546"/>
            <a:ext cx="803691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543110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pis duży obra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DFEEA7E4-DE74-4CEA-9D1C-E692043AC6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916526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6E036184-39C8-4A5D-A8B7-C4D665F34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0" name="Symbol zastępczy tekstu 11">
            <a:extLst>
              <a:ext uri="{FF2B5EF4-FFF2-40B4-BE49-F238E27FC236}">
                <a16:creationId xmlns:a16="http://schemas.microsoft.com/office/drawing/2014/main" id="{47BA2FAB-CF5E-44E3-B2AC-048EBCB2F9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0355096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obraz prawa podp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5105E03D-B700-4949-864E-463034AC0D05}"/>
              </a:ext>
            </a:extLst>
          </p:cNvPr>
          <p:cNvSpPr/>
          <p:nvPr userDrawn="1"/>
        </p:nvSpPr>
        <p:spPr>
          <a:xfrm>
            <a:off x="9165265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F8BB29D2-D409-4715-9B2C-56D7A844A4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8">
            <a:extLst>
              <a:ext uri="{FF2B5EF4-FFF2-40B4-BE49-F238E27FC236}">
                <a16:creationId xmlns:a16="http://schemas.microsoft.com/office/drawing/2014/main" id="{AC740395-0427-47C0-8EF5-23AC1C3525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11">
            <a:extLst>
              <a:ext uri="{FF2B5EF4-FFF2-40B4-BE49-F238E27FC236}">
                <a16:creationId xmlns:a16="http://schemas.microsoft.com/office/drawing/2014/main" id="{B536B3A0-AA55-4345-92E8-F66AE99A7A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825AF387-BEE1-41F1-A88B-58EFE6596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8050563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4" name="Podtytuł 2">
            <a:extLst>
              <a:ext uri="{FF2B5EF4-FFF2-40B4-BE49-F238E27FC236}">
                <a16:creationId xmlns:a16="http://schemas.microsoft.com/office/drawing/2014/main" id="{5FE6D0D9-BE75-4272-A429-F8A996FC4DE6}"/>
              </a:ext>
            </a:extLst>
          </p:cNvPr>
          <p:cNvSpPr>
            <a:spLocks noGrp="1"/>
          </p:cNvSpPr>
          <p:nvPr>
            <p:ph type="subTitle" idx="12"/>
          </p:nvPr>
        </p:nvSpPr>
        <p:spPr>
          <a:xfrm>
            <a:off x="781550" y="3602038"/>
            <a:ext cx="8050563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025327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56187E-404D-4C86-A9E8-E02117FF3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10239720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710A938-56E1-4DB1-9DC7-53429ED6C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50" y="3602038"/>
            <a:ext cx="1023972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7330288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obraz prawa podp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>
            <a:extLst>
              <a:ext uri="{FF2B5EF4-FFF2-40B4-BE49-F238E27FC236}">
                <a16:creationId xmlns:a16="http://schemas.microsoft.com/office/drawing/2014/main" id="{F24DDDCB-AEA5-4CD2-8ED2-F5B74DB9A83F}"/>
              </a:ext>
            </a:extLst>
          </p:cNvPr>
          <p:cNvSpPr/>
          <p:nvPr userDrawn="1"/>
        </p:nvSpPr>
        <p:spPr>
          <a:xfrm>
            <a:off x="9165265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ymbol zastępczy obrazu 2">
            <a:extLst>
              <a:ext uri="{FF2B5EF4-FFF2-40B4-BE49-F238E27FC236}">
                <a16:creationId xmlns:a16="http://schemas.microsoft.com/office/drawing/2014/main" id="{1D52A076-E36B-4A98-A40B-3425DC4428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8">
            <a:extLst>
              <a:ext uri="{FF2B5EF4-FFF2-40B4-BE49-F238E27FC236}">
                <a16:creationId xmlns:a16="http://schemas.microsoft.com/office/drawing/2014/main" id="{AC740395-0427-47C0-8EF5-23AC1C3525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11">
            <a:extLst>
              <a:ext uri="{FF2B5EF4-FFF2-40B4-BE49-F238E27FC236}">
                <a16:creationId xmlns:a16="http://schemas.microsoft.com/office/drawing/2014/main" id="{B536B3A0-AA55-4345-92E8-F66AE99A7A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zawartości 2">
            <a:extLst>
              <a:ext uri="{FF2B5EF4-FFF2-40B4-BE49-F238E27FC236}">
                <a16:creationId xmlns:a16="http://schemas.microsoft.com/office/drawing/2014/main" id="{910CCAF6-4C7A-42DC-BB9B-C5FD028BEF16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781550" y="1825625"/>
            <a:ext cx="8050563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5" name="Tytuł 6">
            <a:extLst>
              <a:ext uri="{FF2B5EF4-FFF2-40B4-BE49-F238E27FC236}">
                <a16:creationId xmlns:a16="http://schemas.microsoft.com/office/drawing/2014/main" id="{BB03DCCB-77B4-475A-AA9A-7AF995CA2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565242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obraz prawa podp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EC8CFA9E-A419-4F23-A39B-15C3CE0104FC}"/>
              </a:ext>
            </a:extLst>
          </p:cNvPr>
          <p:cNvSpPr/>
          <p:nvPr userDrawn="1"/>
        </p:nvSpPr>
        <p:spPr>
          <a:xfrm>
            <a:off x="9165265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Symbol zastępczy obrazu 2">
            <a:extLst>
              <a:ext uri="{FF2B5EF4-FFF2-40B4-BE49-F238E27FC236}">
                <a16:creationId xmlns:a16="http://schemas.microsoft.com/office/drawing/2014/main" id="{B5265FE7-7CB8-43DD-9771-34FADD94C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8">
            <a:extLst>
              <a:ext uri="{FF2B5EF4-FFF2-40B4-BE49-F238E27FC236}">
                <a16:creationId xmlns:a16="http://schemas.microsoft.com/office/drawing/2014/main" id="{AC740395-0427-47C0-8EF5-23AC1C3525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11">
            <a:extLst>
              <a:ext uri="{FF2B5EF4-FFF2-40B4-BE49-F238E27FC236}">
                <a16:creationId xmlns:a16="http://schemas.microsoft.com/office/drawing/2014/main" id="{B536B3A0-AA55-4345-92E8-F66AE99A7A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3" name="Symbol zastępczy tekstu 2">
            <a:extLst>
              <a:ext uri="{FF2B5EF4-FFF2-40B4-BE49-F238E27FC236}">
                <a16:creationId xmlns:a16="http://schemas.microsoft.com/office/drawing/2014/main" id="{3C1ECEC2-27B3-4933-9602-96E9777C9076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81550" y="1681163"/>
            <a:ext cx="8050563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E3E3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zawartości 3">
            <a:extLst>
              <a:ext uri="{FF2B5EF4-FFF2-40B4-BE49-F238E27FC236}">
                <a16:creationId xmlns:a16="http://schemas.microsoft.com/office/drawing/2014/main" id="{FC22108F-3127-4BC2-AEAE-4B6BC38CB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8050563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6" name="Tytuł 6">
            <a:extLst>
              <a:ext uri="{FF2B5EF4-FFF2-40B4-BE49-F238E27FC236}">
                <a16:creationId xmlns:a16="http://schemas.microsoft.com/office/drawing/2014/main" id="{540DF809-72FE-43CF-9A61-D916539AD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0889302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obraz prawa podp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2EBCE1D1-FB20-4807-B16F-F9687FC85889}"/>
              </a:ext>
            </a:extLst>
          </p:cNvPr>
          <p:cNvSpPr/>
          <p:nvPr userDrawn="1"/>
        </p:nvSpPr>
        <p:spPr>
          <a:xfrm>
            <a:off x="9165265" y="4635990"/>
            <a:ext cx="3026738" cy="2222009"/>
          </a:xfrm>
          <a:prstGeom prst="rect">
            <a:avLst/>
          </a:pr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Symbol zastępczy obrazu 2">
            <a:extLst>
              <a:ext uri="{FF2B5EF4-FFF2-40B4-BE49-F238E27FC236}">
                <a16:creationId xmlns:a16="http://schemas.microsoft.com/office/drawing/2014/main" id="{3297CE80-3719-479C-88A8-A218730047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463599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8">
            <a:extLst>
              <a:ext uri="{FF2B5EF4-FFF2-40B4-BE49-F238E27FC236}">
                <a16:creationId xmlns:a16="http://schemas.microsoft.com/office/drawing/2014/main" id="{AC740395-0427-47C0-8EF5-23AC1C3525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4852559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11">
            <a:extLst>
              <a:ext uri="{FF2B5EF4-FFF2-40B4-BE49-F238E27FC236}">
                <a16:creationId xmlns:a16="http://schemas.microsoft.com/office/drawing/2014/main" id="{B536B3A0-AA55-4345-92E8-F66AE99A7A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5277778"/>
            <a:ext cx="2374603" cy="136365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zawartości 2">
            <a:extLst>
              <a:ext uri="{FF2B5EF4-FFF2-40B4-BE49-F238E27FC236}">
                <a16:creationId xmlns:a16="http://schemas.microsoft.com/office/drawing/2014/main" id="{D5698FBD-7EDD-4512-AA85-9F61A4FE7A9C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130842" y="2057400"/>
            <a:ext cx="4701271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6" name="Symbol zastępczy tekstu 3">
            <a:extLst>
              <a:ext uri="{FF2B5EF4-FFF2-40B4-BE49-F238E27FC236}">
                <a16:creationId xmlns:a16="http://schemas.microsoft.com/office/drawing/2014/main" id="{4D6C5F8F-AA0E-4BDF-8911-FA78A7D261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18887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7" name="Tytuł 1">
            <a:extLst>
              <a:ext uri="{FF2B5EF4-FFF2-40B4-BE49-F238E27FC236}">
                <a16:creationId xmlns:a16="http://schemas.microsoft.com/office/drawing/2014/main" id="{8B3E3DE4-DFB8-4681-8F60-11DAFC93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3097680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olny kształt: kształt 8">
            <a:extLst>
              <a:ext uri="{FF2B5EF4-FFF2-40B4-BE49-F238E27FC236}">
                <a16:creationId xmlns:a16="http://schemas.microsoft.com/office/drawing/2014/main" id="{E5B97098-E9E9-4C50-B001-FCE0090415FA}"/>
              </a:ext>
            </a:extLst>
          </p:cNvPr>
          <p:cNvSpPr/>
          <p:nvPr userDrawn="1"/>
        </p:nvSpPr>
        <p:spPr>
          <a:xfrm>
            <a:off x="0" y="0"/>
            <a:ext cx="9386221" cy="6858000"/>
          </a:xfrm>
          <a:custGeom>
            <a:avLst/>
            <a:gdLst>
              <a:gd name="connsiteX0" fmla="*/ 0 w 9712287"/>
              <a:gd name="connsiteY0" fmla="*/ 0 h 6858000"/>
              <a:gd name="connsiteX1" fmla="*/ 6216502 w 9712287"/>
              <a:gd name="connsiteY1" fmla="*/ 0 h 6858000"/>
              <a:gd name="connsiteX2" fmla="*/ 9712287 w 9712287"/>
              <a:gd name="connsiteY2" fmla="*/ 0 h 6858000"/>
              <a:gd name="connsiteX3" fmla="*/ 9661604 w 9712287"/>
              <a:gd name="connsiteY3" fmla="*/ 15733 h 6858000"/>
              <a:gd name="connsiteX4" fmla="*/ 9484240 w 9712287"/>
              <a:gd name="connsiteY4" fmla="*/ 283312 h 6858000"/>
              <a:gd name="connsiteX5" fmla="*/ 9484240 w 9712287"/>
              <a:gd name="connsiteY5" fmla="*/ 563312 h 6858000"/>
              <a:gd name="connsiteX6" fmla="*/ 9484241 w 9712287"/>
              <a:gd name="connsiteY6" fmla="*/ 563317 h 6858000"/>
              <a:gd name="connsiteX7" fmla="*/ 9484241 w 9712287"/>
              <a:gd name="connsiteY7" fmla="*/ 6167118 h 6858000"/>
              <a:gd name="connsiteX8" fmla="*/ 9484241 w 9712287"/>
              <a:gd name="connsiteY8" fmla="*/ 6457506 h 6858000"/>
              <a:gd name="connsiteX9" fmla="*/ 9484241 w 9712287"/>
              <a:gd name="connsiteY9" fmla="*/ 6688088 h 6858000"/>
              <a:gd name="connsiteX10" fmla="*/ 9314329 w 9712287"/>
              <a:gd name="connsiteY10" fmla="*/ 6858000 h 6858000"/>
              <a:gd name="connsiteX11" fmla="*/ 9085940 w 9712287"/>
              <a:gd name="connsiteY11" fmla="*/ 6858000 h 6858000"/>
              <a:gd name="connsiteX12" fmla="*/ 5974012 w 9712287"/>
              <a:gd name="connsiteY12" fmla="*/ 6858000 h 6858000"/>
              <a:gd name="connsiteX13" fmla="*/ 0 w 9712287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12287" h="6858000">
                <a:moveTo>
                  <a:pt x="0" y="0"/>
                </a:moveTo>
                <a:lnTo>
                  <a:pt x="6216502" y="0"/>
                </a:lnTo>
                <a:lnTo>
                  <a:pt x="9712287" y="0"/>
                </a:lnTo>
                <a:lnTo>
                  <a:pt x="9661604" y="15733"/>
                </a:lnTo>
                <a:cubicBezTo>
                  <a:pt x="9557375" y="59818"/>
                  <a:pt x="9484240" y="163025"/>
                  <a:pt x="9484240" y="283312"/>
                </a:cubicBezTo>
                <a:lnTo>
                  <a:pt x="9484240" y="563312"/>
                </a:lnTo>
                <a:lnTo>
                  <a:pt x="9484241" y="563317"/>
                </a:lnTo>
                <a:lnTo>
                  <a:pt x="9484241" y="6167118"/>
                </a:lnTo>
                <a:lnTo>
                  <a:pt x="9484241" y="6457506"/>
                </a:lnTo>
                <a:lnTo>
                  <a:pt x="9484241" y="6688088"/>
                </a:lnTo>
                <a:cubicBezTo>
                  <a:pt x="9484241" y="6781928"/>
                  <a:pt x="9408169" y="6858000"/>
                  <a:pt x="9314329" y="6858000"/>
                </a:cubicBezTo>
                <a:lnTo>
                  <a:pt x="9085940" y="6858000"/>
                </a:lnTo>
                <a:lnTo>
                  <a:pt x="5974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A5A134A2-0E94-4186-BF07-1DF93A18C8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2"/>
            <a:ext cx="764192" cy="796033"/>
          </a:xfrm>
          <a:prstGeom prst="rect">
            <a:avLst/>
          </a:prstGeom>
        </p:spPr>
      </p:pic>
      <p:sp>
        <p:nvSpPr>
          <p:cNvPr id="14" name="Symbol zastępczy tekstu 8">
            <a:extLst>
              <a:ext uri="{FF2B5EF4-FFF2-40B4-BE49-F238E27FC236}">
                <a16:creationId xmlns:a16="http://schemas.microsoft.com/office/drawing/2014/main" id="{08BAFA63-FFA3-4521-B4CD-6EE181419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9A92D705-4FBC-4CD4-B89D-BC17AC9282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8" name="Tytuł 1">
            <a:extLst>
              <a:ext uri="{FF2B5EF4-FFF2-40B4-BE49-F238E27FC236}">
                <a16:creationId xmlns:a16="http://schemas.microsoft.com/office/drawing/2014/main" id="{CAD7E5AA-BF0E-44C7-B457-D5D33CBDA6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8050563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9" name="Podtytuł 2">
            <a:extLst>
              <a:ext uri="{FF2B5EF4-FFF2-40B4-BE49-F238E27FC236}">
                <a16:creationId xmlns:a16="http://schemas.microsoft.com/office/drawing/2014/main" id="{CFB758E2-D07D-487C-95E1-7CC112CCD4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50" y="3602038"/>
            <a:ext cx="8050563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pic>
        <p:nvPicPr>
          <p:cNvPr id="11" name="Grafika 10">
            <a:extLst>
              <a:ext uri="{FF2B5EF4-FFF2-40B4-BE49-F238E27FC236}">
                <a16:creationId xmlns:a16="http://schemas.microsoft.com/office/drawing/2014/main" id="{5F23D42B-D4A4-4D4C-AADA-5D6BC8C392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34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olny kształt: kształt 8">
            <a:extLst>
              <a:ext uri="{FF2B5EF4-FFF2-40B4-BE49-F238E27FC236}">
                <a16:creationId xmlns:a16="http://schemas.microsoft.com/office/drawing/2014/main" id="{E5B97098-E9E9-4C50-B001-FCE0090415FA}"/>
              </a:ext>
            </a:extLst>
          </p:cNvPr>
          <p:cNvSpPr/>
          <p:nvPr userDrawn="1"/>
        </p:nvSpPr>
        <p:spPr>
          <a:xfrm>
            <a:off x="0" y="0"/>
            <a:ext cx="9386221" cy="6858000"/>
          </a:xfrm>
          <a:custGeom>
            <a:avLst/>
            <a:gdLst>
              <a:gd name="connsiteX0" fmla="*/ 0 w 9712287"/>
              <a:gd name="connsiteY0" fmla="*/ 0 h 6858000"/>
              <a:gd name="connsiteX1" fmla="*/ 6216502 w 9712287"/>
              <a:gd name="connsiteY1" fmla="*/ 0 h 6858000"/>
              <a:gd name="connsiteX2" fmla="*/ 9712287 w 9712287"/>
              <a:gd name="connsiteY2" fmla="*/ 0 h 6858000"/>
              <a:gd name="connsiteX3" fmla="*/ 9661604 w 9712287"/>
              <a:gd name="connsiteY3" fmla="*/ 15733 h 6858000"/>
              <a:gd name="connsiteX4" fmla="*/ 9484240 w 9712287"/>
              <a:gd name="connsiteY4" fmla="*/ 283312 h 6858000"/>
              <a:gd name="connsiteX5" fmla="*/ 9484240 w 9712287"/>
              <a:gd name="connsiteY5" fmla="*/ 563312 h 6858000"/>
              <a:gd name="connsiteX6" fmla="*/ 9484241 w 9712287"/>
              <a:gd name="connsiteY6" fmla="*/ 563317 h 6858000"/>
              <a:gd name="connsiteX7" fmla="*/ 9484241 w 9712287"/>
              <a:gd name="connsiteY7" fmla="*/ 6167118 h 6858000"/>
              <a:gd name="connsiteX8" fmla="*/ 9484241 w 9712287"/>
              <a:gd name="connsiteY8" fmla="*/ 6457506 h 6858000"/>
              <a:gd name="connsiteX9" fmla="*/ 9484241 w 9712287"/>
              <a:gd name="connsiteY9" fmla="*/ 6688088 h 6858000"/>
              <a:gd name="connsiteX10" fmla="*/ 9314329 w 9712287"/>
              <a:gd name="connsiteY10" fmla="*/ 6858000 h 6858000"/>
              <a:gd name="connsiteX11" fmla="*/ 9085940 w 9712287"/>
              <a:gd name="connsiteY11" fmla="*/ 6858000 h 6858000"/>
              <a:gd name="connsiteX12" fmla="*/ 5974012 w 9712287"/>
              <a:gd name="connsiteY12" fmla="*/ 6858000 h 6858000"/>
              <a:gd name="connsiteX13" fmla="*/ 0 w 9712287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12287" h="6858000">
                <a:moveTo>
                  <a:pt x="0" y="0"/>
                </a:moveTo>
                <a:lnTo>
                  <a:pt x="6216502" y="0"/>
                </a:lnTo>
                <a:lnTo>
                  <a:pt x="9712287" y="0"/>
                </a:lnTo>
                <a:lnTo>
                  <a:pt x="9661604" y="15733"/>
                </a:lnTo>
                <a:cubicBezTo>
                  <a:pt x="9557375" y="59818"/>
                  <a:pt x="9484240" y="163025"/>
                  <a:pt x="9484240" y="283312"/>
                </a:cubicBezTo>
                <a:lnTo>
                  <a:pt x="9484240" y="563312"/>
                </a:lnTo>
                <a:lnTo>
                  <a:pt x="9484241" y="563317"/>
                </a:lnTo>
                <a:lnTo>
                  <a:pt x="9484241" y="6167118"/>
                </a:lnTo>
                <a:lnTo>
                  <a:pt x="9484241" y="6457506"/>
                </a:lnTo>
                <a:lnTo>
                  <a:pt x="9484241" y="6688088"/>
                </a:lnTo>
                <a:cubicBezTo>
                  <a:pt x="9484241" y="6781928"/>
                  <a:pt x="9408169" y="6858000"/>
                  <a:pt x="9314329" y="6858000"/>
                </a:cubicBezTo>
                <a:lnTo>
                  <a:pt x="9085940" y="6858000"/>
                </a:lnTo>
                <a:lnTo>
                  <a:pt x="5974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A5A134A2-0E94-4186-BF07-1DF93A18C8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2"/>
            <a:ext cx="764192" cy="796033"/>
          </a:xfrm>
          <a:prstGeom prst="rect">
            <a:avLst/>
          </a:prstGeom>
        </p:spPr>
      </p:pic>
      <p:sp>
        <p:nvSpPr>
          <p:cNvPr id="14" name="Symbol zastępczy tekstu 8">
            <a:extLst>
              <a:ext uri="{FF2B5EF4-FFF2-40B4-BE49-F238E27FC236}">
                <a16:creationId xmlns:a16="http://schemas.microsoft.com/office/drawing/2014/main" id="{08BAFA63-FFA3-4521-B4CD-6EE181419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9A92D705-4FBC-4CD4-B89D-BC17AC9282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zawartości 2">
            <a:extLst>
              <a:ext uri="{FF2B5EF4-FFF2-40B4-BE49-F238E27FC236}">
                <a16:creationId xmlns:a16="http://schemas.microsoft.com/office/drawing/2014/main" id="{2911BBC1-5390-4B1D-834D-33C241361DCB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781550" y="1825625"/>
            <a:ext cx="8050563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3" name="Tytuł 6">
            <a:extLst>
              <a:ext uri="{FF2B5EF4-FFF2-40B4-BE49-F238E27FC236}">
                <a16:creationId xmlns:a16="http://schemas.microsoft.com/office/drawing/2014/main" id="{23454F86-6AEF-4B35-A904-FAF9BA663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16" name="Grafika 15">
            <a:extLst>
              <a:ext uri="{FF2B5EF4-FFF2-40B4-BE49-F238E27FC236}">
                <a16:creationId xmlns:a16="http://schemas.microsoft.com/office/drawing/2014/main" id="{7C37E3D8-9165-4C1D-87BD-CCD54E8F926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7807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olny kształt: kształt 8">
            <a:extLst>
              <a:ext uri="{FF2B5EF4-FFF2-40B4-BE49-F238E27FC236}">
                <a16:creationId xmlns:a16="http://schemas.microsoft.com/office/drawing/2014/main" id="{E5B97098-E9E9-4C50-B001-FCE0090415FA}"/>
              </a:ext>
            </a:extLst>
          </p:cNvPr>
          <p:cNvSpPr/>
          <p:nvPr userDrawn="1"/>
        </p:nvSpPr>
        <p:spPr>
          <a:xfrm>
            <a:off x="0" y="0"/>
            <a:ext cx="9386221" cy="6858000"/>
          </a:xfrm>
          <a:custGeom>
            <a:avLst/>
            <a:gdLst>
              <a:gd name="connsiteX0" fmla="*/ 0 w 9712287"/>
              <a:gd name="connsiteY0" fmla="*/ 0 h 6858000"/>
              <a:gd name="connsiteX1" fmla="*/ 6216502 w 9712287"/>
              <a:gd name="connsiteY1" fmla="*/ 0 h 6858000"/>
              <a:gd name="connsiteX2" fmla="*/ 9712287 w 9712287"/>
              <a:gd name="connsiteY2" fmla="*/ 0 h 6858000"/>
              <a:gd name="connsiteX3" fmla="*/ 9661604 w 9712287"/>
              <a:gd name="connsiteY3" fmla="*/ 15733 h 6858000"/>
              <a:gd name="connsiteX4" fmla="*/ 9484240 w 9712287"/>
              <a:gd name="connsiteY4" fmla="*/ 283312 h 6858000"/>
              <a:gd name="connsiteX5" fmla="*/ 9484240 w 9712287"/>
              <a:gd name="connsiteY5" fmla="*/ 563312 h 6858000"/>
              <a:gd name="connsiteX6" fmla="*/ 9484241 w 9712287"/>
              <a:gd name="connsiteY6" fmla="*/ 563317 h 6858000"/>
              <a:gd name="connsiteX7" fmla="*/ 9484241 w 9712287"/>
              <a:gd name="connsiteY7" fmla="*/ 6167118 h 6858000"/>
              <a:gd name="connsiteX8" fmla="*/ 9484241 w 9712287"/>
              <a:gd name="connsiteY8" fmla="*/ 6457506 h 6858000"/>
              <a:gd name="connsiteX9" fmla="*/ 9484241 w 9712287"/>
              <a:gd name="connsiteY9" fmla="*/ 6688088 h 6858000"/>
              <a:gd name="connsiteX10" fmla="*/ 9314329 w 9712287"/>
              <a:gd name="connsiteY10" fmla="*/ 6858000 h 6858000"/>
              <a:gd name="connsiteX11" fmla="*/ 9085940 w 9712287"/>
              <a:gd name="connsiteY11" fmla="*/ 6858000 h 6858000"/>
              <a:gd name="connsiteX12" fmla="*/ 5974012 w 9712287"/>
              <a:gd name="connsiteY12" fmla="*/ 6858000 h 6858000"/>
              <a:gd name="connsiteX13" fmla="*/ 0 w 9712287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12287" h="6858000">
                <a:moveTo>
                  <a:pt x="0" y="0"/>
                </a:moveTo>
                <a:lnTo>
                  <a:pt x="6216502" y="0"/>
                </a:lnTo>
                <a:lnTo>
                  <a:pt x="9712287" y="0"/>
                </a:lnTo>
                <a:lnTo>
                  <a:pt x="9661604" y="15733"/>
                </a:lnTo>
                <a:cubicBezTo>
                  <a:pt x="9557375" y="59818"/>
                  <a:pt x="9484240" y="163025"/>
                  <a:pt x="9484240" y="283312"/>
                </a:cubicBezTo>
                <a:lnTo>
                  <a:pt x="9484240" y="563312"/>
                </a:lnTo>
                <a:lnTo>
                  <a:pt x="9484241" y="563317"/>
                </a:lnTo>
                <a:lnTo>
                  <a:pt x="9484241" y="6167118"/>
                </a:lnTo>
                <a:lnTo>
                  <a:pt x="9484241" y="6457506"/>
                </a:lnTo>
                <a:lnTo>
                  <a:pt x="9484241" y="6688088"/>
                </a:lnTo>
                <a:cubicBezTo>
                  <a:pt x="9484241" y="6781928"/>
                  <a:pt x="9408169" y="6858000"/>
                  <a:pt x="9314329" y="6858000"/>
                </a:cubicBezTo>
                <a:lnTo>
                  <a:pt x="9085940" y="6858000"/>
                </a:lnTo>
                <a:lnTo>
                  <a:pt x="5974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A5A134A2-0E94-4186-BF07-1DF93A18C8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2"/>
            <a:ext cx="764192" cy="796033"/>
          </a:xfrm>
          <a:prstGeom prst="rect">
            <a:avLst/>
          </a:prstGeom>
        </p:spPr>
      </p:pic>
      <p:sp>
        <p:nvSpPr>
          <p:cNvPr id="14" name="Symbol zastępczy tekstu 8">
            <a:extLst>
              <a:ext uri="{FF2B5EF4-FFF2-40B4-BE49-F238E27FC236}">
                <a16:creationId xmlns:a16="http://schemas.microsoft.com/office/drawing/2014/main" id="{08BAFA63-FFA3-4521-B4CD-6EE181419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9A92D705-4FBC-4CD4-B89D-BC17AC9282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B8B849CC-3765-49E4-B50D-82545B66CA42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781550" y="1681163"/>
            <a:ext cx="8050563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E3E3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F9C7797E-7209-4976-92DF-CD93FF21B7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8050563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1" name="Tytuł 6">
            <a:extLst>
              <a:ext uri="{FF2B5EF4-FFF2-40B4-BE49-F238E27FC236}">
                <a16:creationId xmlns:a16="http://schemas.microsoft.com/office/drawing/2014/main" id="{92453F57-332B-4A15-90EC-B393DF21C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8FB3A0A2-109F-4D2C-8B61-3CAB5B9A875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9645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olny kształt: kształt 8">
            <a:extLst>
              <a:ext uri="{FF2B5EF4-FFF2-40B4-BE49-F238E27FC236}">
                <a16:creationId xmlns:a16="http://schemas.microsoft.com/office/drawing/2014/main" id="{E5B97098-E9E9-4C50-B001-FCE0090415FA}"/>
              </a:ext>
            </a:extLst>
          </p:cNvPr>
          <p:cNvSpPr/>
          <p:nvPr userDrawn="1"/>
        </p:nvSpPr>
        <p:spPr>
          <a:xfrm>
            <a:off x="0" y="0"/>
            <a:ext cx="9386221" cy="6858000"/>
          </a:xfrm>
          <a:custGeom>
            <a:avLst/>
            <a:gdLst>
              <a:gd name="connsiteX0" fmla="*/ 0 w 9712287"/>
              <a:gd name="connsiteY0" fmla="*/ 0 h 6858000"/>
              <a:gd name="connsiteX1" fmla="*/ 6216502 w 9712287"/>
              <a:gd name="connsiteY1" fmla="*/ 0 h 6858000"/>
              <a:gd name="connsiteX2" fmla="*/ 9712287 w 9712287"/>
              <a:gd name="connsiteY2" fmla="*/ 0 h 6858000"/>
              <a:gd name="connsiteX3" fmla="*/ 9661604 w 9712287"/>
              <a:gd name="connsiteY3" fmla="*/ 15733 h 6858000"/>
              <a:gd name="connsiteX4" fmla="*/ 9484240 w 9712287"/>
              <a:gd name="connsiteY4" fmla="*/ 283312 h 6858000"/>
              <a:gd name="connsiteX5" fmla="*/ 9484240 w 9712287"/>
              <a:gd name="connsiteY5" fmla="*/ 563312 h 6858000"/>
              <a:gd name="connsiteX6" fmla="*/ 9484241 w 9712287"/>
              <a:gd name="connsiteY6" fmla="*/ 563317 h 6858000"/>
              <a:gd name="connsiteX7" fmla="*/ 9484241 w 9712287"/>
              <a:gd name="connsiteY7" fmla="*/ 6167118 h 6858000"/>
              <a:gd name="connsiteX8" fmla="*/ 9484241 w 9712287"/>
              <a:gd name="connsiteY8" fmla="*/ 6457506 h 6858000"/>
              <a:gd name="connsiteX9" fmla="*/ 9484241 w 9712287"/>
              <a:gd name="connsiteY9" fmla="*/ 6688088 h 6858000"/>
              <a:gd name="connsiteX10" fmla="*/ 9314329 w 9712287"/>
              <a:gd name="connsiteY10" fmla="*/ 6858000 h 6858000"/>
              <a:gd name="connsiteX11" fmla="*/ 9085940 w 9712287"/>
              <a:gd name="connsiteY11" fmla="*/ 6858000 h 6858000"/>
              <a:gd name="connsiteX12" fmla="*/ 5974012 w 9712287"/>
              <a:gd name="connsiteY12" fmla="*/ 6858000 h 6858000"/>
              <a:gd name="connsiteX13" fmla="*/ 0 w 9712287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12287" h="6858000">
                <a:moveTo>
                  <a:pt x="0" y="0"/>
                </a:moveTo>
                <a:lnTo>
                  <a:pt x="6216502" y="0"/>
                </a:lnTo>
                <a:lnTo>
                  <a:pt x="9712287" y="0"/>
                </a:lnTo>
                <a:lnTo>
                  <a:pt x="9661604" y="15733"/>
                </a:lnTo>
                <a:cubicBezTo>
                  <a:pt x="9557375" y="59818"/>
                  <a:pt x="9484240" y="163025"/>
                  <a:pt x="9484240" y="283312"/>
                </a:cubicBezTo>
                <a:lnTo>
                  <a:pt x="9484240" y="563312"/>
                </a:lnTo>
                <a:lnTo>
                  <a:pt x="9484241" y="563317"/>
                </a:lnTo>
                <a:lnTo>
                  <a:pt x="9484241" y="6167118"/>
                </a:lnTo>
                <a:lnTo>
                  <a:pt x="9484241" y="6457506"/>
                </a:lnTo>
                <a:lnTo>
                  <a:pt x="9484241" y="6688088"/>
                </a:lnTo>
                <a:cubicBezTo>
                  <a:pt x="9484241" y="6781928"/>
                  <a:pt x="9408169" y="6858000"/>
                  <a:pt x="9314329" y="6858000"/>
                </a:cubicBezTo>
                <a:lnTo>
                  <a:pt x="9085940" y="6858000"/>
                </a:lnTo>
                <a:lnTo>
                  <a:pt x="5974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A5A134A2-0E94-4186-BF07-1DF93A18C8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2"/>
            <a:ext cx="764192" cy="796033"/>
          </a:xfrm>
          <a:prstGeom prst="rect">
            <a:avLst/>
          </a:prstGeom>
        </p:spPr>
      </p:pic>
      <p:sp>
        <p:nvSpPr>
          <p:cNvPr id="14" name="Symbol zastępczy tekstu 8">
            <a:extLst>
              <a:ext uri="{FF2B5EF4-FFF2-40B4-BE49-F238E27FC236}">
                <a16:creationId xmlns:a16="http://schemas.microsoft.com/office/drawing/2014/main" id="{08BAFA63-FFA3-4521-B4CD-6EE181419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9A92D705-4FBC-4CD4-B89D-BC17AC9282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F0D83169-3739-4362-9E9E-3110FB29A840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130842" y="2057400"/>
            <a:ext cx="4701271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1" name="Symbol zastępczy tekstu 3">
            <a:extLst>
              <a:ext uri="{FF2B5EF4-FFF2-40B4-BE49-F238E27FC236}">
                <a16:creationId xmlns:a16="http://schemas.microsoft.com/office/drawing/2014/main" id="{CF517FDD-6693-4F7E-89E5-D73D025EC3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18887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8DA5BC75-C40A-410E-BE44-22778DD6D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pic>
        <p:nvPicPr>
          <p:cNvPr id="16" name="Grafika 15">
            <a:extLst>
              <a:ext uri="{FF2B5EF4-FFF2-40B4-BE49-F238E27FC236}">
                <a16:creationId xmlns:a16="http://schemas.microsoft.com/office/drawing/2014/main" id="{26BADCFB-E567-41EF-AEC5-B158F73C462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423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niebieski pasek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olny kształt: kształt 8">
            <a:extLst>
              <a:ext uri="{FF2B5EF4-FFF2-40B4-BE49-F238E27FC236}">
                <a16:creationId xmlns:a16="http://schemas.microsoft.com/office/drawing/2014/main" id="{E5B97098-E9E9-4C50-B001-FCE0090415FA}"/>
              </a:ext>
            </a:extLst>
          </p:cNvPr>
          <p:cNvSpPr/>
          <p:nvPr userDrawn="1"/>
        </p:nvSpPr>
        <p:spPr>
          <a:xfrm>
            <a:off x="0" y="0"/>
            <a:ext cx="9386221" cy="6858000"/>
          </a:xfrm>
          <a:custGeom>
            <a:avLst/>
            <a:gdLst>
              <a:gd name="connsiteX0" fmla="*/ 0 w 9712287"/>
              <a:gd name="connsiteY0" fmla="*/ 0 h 6858000"/>
              <a:gd name="connsiteX1" fmla="*/ 6216502 w 9712287"/>
              <a:gd name="connsiteY1" fmla="*/ 0 h 6858000"/>
              <a:gd name="connsiteX2" fmla="*/ 9712287 w 9712287"/>
              <a:gd name="connsiteY2" fmla="*/ 0 h 6858000"/>
              <a:gd name="connsiteX3" fmla="*/ 9661604 w 9712287"/>
              <a:gd name="connsiteY3" fmla="*/ 15733 h 6858000"/>
              <a:gd name="connsiteX4" fmla="*/ 9484240 w 9712287"/>
              <a:gd name="connsiteY4" fmla="*/ 283312 h 6858000"/>
              <a:gd name="connsiteX5" fmla="*/ 9484240 w 9712287"/>
              <a:gd name="connsiteY5" fmla="*/ 563312 h 6858000"/>
              <a:gd name="connsiteX6" fmla="*/ 9484241 w 9712287"/>
              <a:gd name="connsiteY6" fmla="*/ 563317 h 6858000"/>
              <a:gd name="connsiteX7" fmla="*/ 9484241 w 9712287"/>
              <a:gd name="connsiteY7" fmla="*/ 6167118 h 6858000"/>
              <a:gd name="connsiteX8" fmla="*/ 9484241 w 9712287"/>
              <a:gd name="connsiteY8" fmla="*/ 6457506 h 6858000"/>
              <a:gd name="connsiteX9" fmla="*/ 9484241 w 9712287"/>
              <a:gd name="connsiteY9" fmla="*/ 6688088 h 6858000"/>
              <a:gd name="connsiteX10" fmla="*/ 9314329 w 9712287"/>
              <a:gd name="connsiteY10" fmla="*/ 6858000 h 6858000"/>
              <a:gd name="connsiteX11" fmla="*/ 9085940 w 9712287"/>
              <a:gd name="connsiteY11" fmla="*/ 6858000 h 6858000"/>
              <a:gd name="connsiteX12" fmla="*/ 5974012 w 9712287"/>
              <a:gd name="connsiteY12" fmla="*/ 6858000 h 6858000"/>
              <a:gd name="connsiteX13" fmla="*/ 0 w 9712287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712287" h="6858000">
                <a:moveTo>
                  <a:pt x="0" y="0"/>
                </a:moveTo>
                <a:lnTo>
                  <a:pt x="6216502" y="0"/>
                </a:lnTo>
                <a:lnTo>
                  <a:pt x="9712287" y="0"/>
                </a:lnTo>
                <a:lnTo>
                  <a:pt x="9661604" y="15733"/>
                </a:lnTo>
                <a:cubicBezTo>
                  <a:pt x="9557375" y="59818"/>
                  <a:pt x="9484240" y="163025"/>
                  <a:pt x="9484240" y="283312"/>
                </a:cubicBezTo>
                <a:lnTo>
                  <a:pt x="9484240" y="563312"/>
                </a:lnTo>
                <a:lnTo>
                  <a:pt x="9484241" y="563317"/>
                </a:lnTo>
                <a:lnTo>
                  <a:pt x="9484241" y="6167118"/>
                </a:lnTo>
                <a:lnTo>
                  <a:pt x="9484241" y="6457506"/>
                </a:lnTo>
                <a:lnTo>
                  <a:pt x="9484241" y="6688088"/>
                </a:lnTo>
                <a:cubicBezTo>
                  <a:pt x="9484241" y="6781928"/>
                  <a:pt x="9408169" y="6858000"/>
                  <a:pt x="9314329" y="6858000"/>
                </a:cubicBezTo>
                <a:lnTo>
                  <a:pt x="9085940" y="6858000"/>
                </a:lnTo>
                <a:lnTo>
                  <a:pt x="59740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A5A134A2-0E94-4186-BF07-1DF93A18C8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2"/>
            <a:ext cx="764192" cy="796033"/>
          </a:xfrm>
          <a:prstGeom prst="rect">
            <a:avLst/>
          </a:prstGeom>
        </p:spPr>
      </p:pic>
      <p:sp>
        <p:nvSpPr>
          <p:cNvPr id="14" name="Symbol zastępczy tekstu 8">
            <a:extLst>
              <a:ext uri="{FF2B5EF4-FFF2-40B4-BE49-F238E27FC236}">
                <a16:creationId xmlns:a16="http://schemas.microsoft.com/office/drawing/2014/main" id="{08BAFA63-FFA3-4521-B4CD-6EE1814196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11">
            <a:extLst>
              <a:ext uri="{FF2B5EF4-FFF2-40B4-BE49-F238E27FC236}">
                <a16:creationId xmlns:a16="http://schemas.microsoft.com/office/drawing/2014/main" id="{9A92D705-4FBC-4CD4-B89D-BC17AC9282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3" name="Symbol zastępczy obrazu 2">
            <a:extLst>
              <a:ext uri="{FF2B5EF4-FFF2-40B4-BE49-F238E27FC236}">
                <a16:creationId xmlns:a16="http://schemas.microsoft.com/office/drawing/2014/main" id="{9A37A985-2206-4631-A499-0D43645AB7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30842" y="2057400"/>
            <a:ext cx="4701271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17" name="Symbol zastępczy tekstu 3">
            <a:extLst>
              <a:ext uri="{FF2B5EF4-FFF2-40B4-BE49-F238E27FC236}">
                <a16:creationId xmlns:a16="http://schemas.microsoft.com/office/drawing/2014/main" id="{7FD41E83-AE2B-4DD5-9640-EF36ECBAE0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18887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8" name="Tytuł 1">
            <a:extLst>
              <a:ext uri="{FF2B5EF4-FFF2-40B4-BE49-F238E27FC236}">
                <a16:creationId xmlns:a16="http://schemas.microsoft.com/office/drawing/2014/main" id="{BC202BBE-F088-47DD-9615-B72B9A87E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8050563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pic>
        <p:nvPicPr>
          <p:cNvPr id="11" name="Grafika 10">
            <a:extLst>
              <a:ext uri="{FF2B5EF4-FFF2-40B4-BE49-F238E27FC236}">
                <a16:creationId xmlns:a16="http://schemas.microsoft.com/office/drawing/2014/main" id="{74B58DB8-5934-4AD5-B8D8-7BA93CCAA67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3004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D8BE7BCC-4EAC-4409-A611-C4752DA0B3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10239720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8" name="Podtytuł 2">
            <a:extLst>
              <a:ext uri="{FF2B5EF4-FFF2-40B4-BE49-F238E27FC236}">
                <a16:creationId xmlns:a16="http://schemas.microsoft.com/office/drawing/2014/main" id="{57339A2F-D0E6-4F20-8353-562499DB4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50" y="3602038"/>
            <a:ext cx="10239720" cy="1391993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192421A9-C1B3-4F7E-850B-DFCE1A5A64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3721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0" name="Symbol zastępczy zawartości 2">
            <a:extLst>
              <a:ext uri="{FF2B5EF4-FFF2-40B4-BE49-F238E27FC236}">
                <a16:creationId xmlns:a16="http://schemas.microsoft.com/office/drawing/2014/main" id="{CEC685FA-CFB9-440D-B2D1-6B0419DAF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550" y="1825625"/>
            <a:ext cx="10239720" cy="3168407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2" name="Tytuł 6">
            <a:extLst>
              <a:ext uri="{FF2B5EF4-FFF2-40B4-BE49-F238E27FC236}">
                <a16:creationId xmlns:a16="http://schemas.microsoft.com/office/drawing/2014/main" id="{2490EED0-903C-4E49-A3ED-3F9545D8A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A427C01D-706E-4BFD-8030-3E453DB465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708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04C4AFD-7E2C-4807-A804-C65C598F3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550" y="1825625"/>
            <a:ext cx="1023972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76AA4F31-7A89-45E6-B530-D1065AE40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9869531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84CB38C1-079D-4964-AF3D-70010AFB9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FB86F28F-BB02-4998-A799-7F1C266C55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1550" y="1825625"/>
            <a:ext cx="5238250" cy="314830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C1E8D2A4-36F3-409B-98D2-1DDD10297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849070" cy="314830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E45BAEFA-7C22-4785-9FFF-DAE4655095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8292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89AB4EEE-83DC-4FF0-A09D-9FAA5F91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>
            <a:lvl1pPr>
              <a:defRPr lang="pl-PL" dirty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4F8D31F2-ABE8-4C75-A726-EBCACE867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681163"/>
            <a:ext cx="521602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B8E03DFE-DDF2-437A-8306-EBEDCB5016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216025" cy="248895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tekstu 4">
            <a:extLst>
              <a:ext uri="{FF2B5EF4-FFF2-40B4-BE49-F238E27FC236}">
                <a16:creationId xmlns:a16="http://schemas.microsoft.com/office/drawing/2014/main" id="{DF0A325D-ACD6-4925-A946-470EDE357E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4907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zawartości 5">
            <a:extLst>
              <a:ext uri="{FF2B5EF4-FFF2-40B4-BE49-F238E27FC236}">
                <a16:creationId xmlns:a16="http://schemas.microsoft.com/office/drawing/2014/main" id="{AAB650F2-74DF-453E-BE47-6609EE6C2A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49070" cy="248895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3A981353-A284-4DA7-8F3A-CFD57FB0A5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891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9F37F629-BC3D-4EF6-B1B9-C9DA9D7FE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5838082" cy="293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tekstu 3">
            <a:extLst>
              <a:ext uri="{FF2B5EF4-FFF2-40B4-BE49-F238E27FC236}">
                <a16:creationId xmlns:a16="http://schemas.microsoft.com/office/drawing/2014/main" id="{57FBBB5A-3F5D-4961-AE9A-5F137441E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29366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8" name="Tytuł 1">
            <a:extLst>
              <a:ext uri="{FF2B5EF4-FFF2-40B4-BE49-F238E27FC236}">
                <a16:creationId xmlns:a16="http://schemas.microsoft.com/office/drawing/2014/main" id="{96F5E77F-520E-496E-A3C0-809BBA888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F23DDDB0-1A3F-43CD-93EF-BD55E10AB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4695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15E21E78-F05C-484C-9B18-5123D33085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5838082" cy="29366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3">
            <a:extLst>
              <a:ext uri="{FF2B5EF4-FFF2-40B4-BE49-F238E27FC236}">
                <a16:creationId xmlns:a16="http://schemas.microsoft.com/office/drawing/2014/main" id="{61EBA83F-8D36-4666-92D4-55AF44F5680F}"/>
              </a:ext>
            </a:extLst>
          </p:cNvPr>
          <p:cNvSpPr>
            <a:spLocks noGrp="1"/>
          </p:cNvSpPr>
          <p:nvPr>
            <p:ph type="body" sz="half" idx="12"/>
          </p:nvPr>
        </p:nvSpPr>
        <p:spPr>
          <a:xfrm>
            <a:off x="781550" y="2057400"/>
            <a:ext cx="3990475" cy="29366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Tytuł 1">
            <a:extLst>
              <a:ext uri="{FF2B5EF4-FFF2-40B4-BE49-F238E27FC236}">
                <a16:creationId xmlns:a16="http://schemas.microsoft.com/office/drawing/2014/main" id="{7848365B-B662-4DC8-93A1-B3936E6F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7DF0EEA9-7E5A-48FD-B07A-AF2AE8C78E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463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rgbClr val="2A98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55F71BFF-8F41-4937-A779-8E5BB4165F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9960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29945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56187E-404D-4C86-A9E8-E02117FF3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10239720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0710A938-56E1-4DB1-9DC7-53429ED6C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50" y="3602038"/>
            <a:ext cx="1023972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3073689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04C4AFD-7E2C-4807-A804-C65C598F3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550" y="1825625"/>
            <a:ext cx="1023972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7" name="Tytuł 6">
            <a:extLst>
              <a:ext uri="{FF2B5EF4-FFF2-40B4-BE49-F238E27FC236}">
                <a16:creationId xmlns:a16="http://schemas.microsoft.com/office/drawing/2014/main" id="{76AA4F31-7A89-45E6-B530-D1065AE40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2546203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9E8C91-7443-45C6-B1E6-808F468DC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B39DA89-0827-488B-8E69-07778632D1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1550" y="1825625"/>
            <a:ext cx="523825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A40E1B6-BE2F-41CA-9F74-71F973667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84907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9252953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6443725-78DA-4C0F-82EE-5511887A8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>
            <a:lvl1pPr>
              <a:defRPr lang="pl-PL" dirty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D858251-9FB0-4960-B3DF-DDE6C2407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681163"/>
            <a:ext cx="521602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5E1665C-6997-4C7B-8CC2-47EBEB27D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216025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FEA2527-E57C-40C1-A6FC-ACDFF4461E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4907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EDD90AF-ED3B-4B4D-9C24-15B5BEF88D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49070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845161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B9E8C91-7443-45C6-B1E6-808F468DC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B39DA89-0827-488B-8E69-07778632D1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1550" y="1825625"/>
            <a:ext cx="523825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DA40E1B6-BE2F-41CA-9F74-71F973667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849070" cy="435133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0293837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B16FED3-72E9-406E-9CFB-D60D546B0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8786424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86D9550-70B4-4C2D-957B-71D4E8508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5838082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4D681C1-FD5C-498B-952C-9B1EB7460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1">
            <a:extLst>
              <a:ext uri="{FF2B5EF4-FFF2-40B4-BE49-F238E27FC236}">
                <a16:creationId xmlns:a16="http://schemas.microsoft.com/office/drawing/2014/main" id="{3AA0B581-A308-4E46-AC04-C46CA596F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22996426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7AED7D-1217-4C01-935D-D18C381C0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1BC0712-8254-4A47-B6FC-226CD9BCB6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5838082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EC4835C-E649-4D95-9A64-B5C94F0EB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438832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duży obraz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47E9A5A4-790D-44BD-AAC9-ABBD7242F1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972239FD-B9A2-4EA3-BA40-96FF038685B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1550" y="1825625"/>
            <a:ext cx="5065797" cy="404578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Symbol zastępczy tytułu 1">
            <a:extLst>
              <a:ext uri="{FF2B5EF4-FFF2-40B4-BE49-F238E27FC236}">
                <a16:creationId xmlns:a16="http://schemas.microsoft.com/office/drawing/2014/main" id="{DE605011-03AF-47D6-9C10-BE313C29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4574979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eden element zawartości duży obraz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0EBCB66E-FFDE-4325-B9AF-933E921E89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6" name="Symbol zastępczy tekstu 2">
            <a:extLst>
              <a:ext uri="{FF2B5EF4-FFF2-40B4-BE49-F238E27FC236}">
                <a16:creationId xmlns:a16="http://schemas.microsoft.com/office/drawing/2014/main" id="{8AF7D377-AE9D-4F71-9358-358F318A1AF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81550" y="1681163"/>
            <a:ext cx="506579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2C50B00E-CD9C-47C4-A68D-D82A4861D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065797" cy="3350293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9" name="Tytuł 6">
            <a:extLst>
              <a:ext uri="{FF2B5EF4-FFF2-40B4-BE49-F238E27FC236}">
                <a16:creationId xmlns:a16="http://schemas.microsoft.com/office/drawing/2014/main" id="{BB1D322A-C138-472F-BB6B-F8D9ACBF7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8156769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duży obraz prawa"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obrazu 2">
            <a:extLst>
              <a:ext uri="{FF2B5EF4-FFF2-40B4-BE49-F238E27FC236}">
                <a16:creationId xmlns:a16="http://schemas.microsoft.com/office/drawing/2014/main" id="{9D95DAF8-2955-4D3D-A678-D0A8BFC5D0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87979" y="0"/>
            <a:ext cx="610402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zawartości 2">
            <a:extLst>
              <a:ext uri="{FF2B5EF4-FFF2-40B4-BE49-F238E27FC236}">
                <a16:creationId xmlns:a16="http://schemas.microsoft.com/office/drawing/2014/main" id="{C583C738-41B3-4F23-BA73-CE862F16331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81550" y="2057400"/>
            <a:ext cx="5065797" cy="38036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3" name="Tytuł 1">
            <a:extLst>
              <a:ext uri="{FF2B5EF4-FFF2-40B4-BE49-F238E27FC236}">
                <a16:creationId xmlns:a16="http://schemas.microsoft.com/office/drawing/2014/main" id="{57DD6CDE-17A5-4633-8387-E18E97625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5065797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3722750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duży obraz gó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2FB70157-39E2-4325-A607-F2CA4DB9B7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-1"/>
            <a:ext cx="12192000" cy="34490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DA166C31-4F80-4666-A02E-1A458FC22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4360" y="3687745"/>
            <a:ext cx="8036910" cy="967726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3" name="Podtytuł 2">
            <a:extLst>
              <a:ext uri="{FF2B5EF4-FFF2-40B4-BE49-F238E27FC236}">
                <a16:creationId xmlns:a16="http://schemas.microsoft.com/office/drawing/2014/main" id="{31CAC8D1-C964-4515-B9C7-A9892E2E14E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2984360" y="4747546"/>
            <a:ext cx="8036910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</p:spTree>
    <p:extLst>
      <p:ext uri="{BB962C8B-B14F-4D97-AF65-F5344CB8AC3E}">
        <p14:creationId xmlns:p14="http://schemas.microsoft.com/office/powerpoint/2010/main" val="21424938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pis duży obra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obrazu 2">
            <a:extLst>
              <a:ext uri="{FF2B5EF4-FFF2-40B4-BE49-F238E27FC236}">
                <a16:creationId xmlns:a16="http://schemas.microsoft.com/office/drawing/2014/main" id="{DFEEA7E4-DE74-4CEA-9D1C-E692043AC6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9165265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6E036184-39C8-4A5D-A8B7-C4D665F34E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42926" y="2290191"/>
            <a:ext cx="2374603" cy="30777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0" name="Symbol zastępczy tekstu 11">
            <a:extLst>
              <a:ext uri="{FF2B5EF4-FFF2-40B4-BE49-F238E27FC236}">
                <a16:creationId xmlns:a16="http://schemas.microsoft.com/office/drawing/2014/main" id="{47BA2FAB-CF5E-44E3-B2AC-048EBCB2F9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7028854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: kształt 10">
            <a:extLst>
              <a:ext uri="{FF2B5EF4-FFF2-40B4-BE49-F238E27FC236}">
                <a16:creationId xmlns:a16="http://schemas.microsoft.com/office/drawing/2014/main" id="{96821FC7-E61F-4237-919D-6BC6168B6B55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Tytuł 1">
            <a:extLst>
              <a:ext uri="{FF2B5EF4-FFF2-40B4-BE49-F238E27FC236}">
                <a16:creationId xmlns:a16="http://schemas.microsoft.com/office/drawing/2014/main" id="{D8BE7BCC-4EAC-4409-A611-C4752DA0B3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10239720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8" name="Podtytuł 2">
            <a:extLst>
              <a:ext uri="{FF2B5EF4-FFF2-40B4-BE49-F238E27FC236}">
                <a16:creationId xmlns:a16="http://schemas.microsoft.com/office/drawing/2014/main" id="{57339A2F-D0E6-4F20-8353-562499DB4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550" y="3602038"/>
            <a:ext cx="10239720" cy="1391993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sp>
        <p:nvSpPr>
          <p:cNvPr id="9" name="Symbol zastępczy tekstu 4">
            <a:extLst>
              <a:ext uri="{FF2B5EF4-FFF2-40B4-BE49-F238E27FC236}">
                <a16:creationId xmlns:a16="http://schemas.microsoft.com/office/drawing/2014/main" id="{282BA2A7-0197-4DCC-B023-3D79968A5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1" name="Symbol zastępczy tekstu 7">
            <a:extLst>
              <a:ext uri="{FF2B5EF4-FFF2-40B4-BE49-F238E27FC236}">
                <a16:creationId xmlns:a16="http://schemas.microsoft.com/office/drawing/2014/main" id="{BD56205E-FC2A-4560-B3D5-A77362EFA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3909ED8F-779E-4C34-985C-FA7012F058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9574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ymbol zastępczy zawartości 2">
            <a:extLst>
              <a:ext uri="{FF2B5EF4-FFF2-40B4-BE49-F238E27FC236}">
                <a16:creationId xmlns:a16="http://schemas.microsoft.com/office/drawing/2014/main" id="{CEC685FA-CFB9-440D-B2D1-6B0419DAF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550" y="1825625"/>
            <a:ext cx="10239720" cy="3168407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2" name="Tytuł 6">
            <a:extLst>
              <a:ext uri="{FF2B5EF4-FFF2-40B4-BE49-F238E27FC236}">
                <a16:creationId xmlns:a16="http://schemas.microsoft.com/office/drawing/2014/main" id="{2490EED0-903C-4E49-A3ED-3F9545D8A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8" name="Dowolny kształt: kształt 10">
            <a:extLst>
              <a:ext uri="{FF2B5EF4-FFF2-40B4-BE49-F238E27FC236}">
                <a16:creationId xmlns:a16="http://schemas.microsoft.com/office/drawing/2014/main" id="{18EB252B-0375-44C4-A458-0D5A7D10DD88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4" name="Symbol zastępczy tekstu 4">
            <a:extLst>
              <a:ext uri="{FF2B5EF4-FFF2-40B4-BE49-F238E27FC236}">
                <a16:creationId xmlns:a16="http://schemas.microsoft.com/office/drawing/2014/main" id="{BF8C7F1F-27B0-463C-BB90-602898BD31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7">
            <a:extLst>
              <a:ext uri="{FF2B5EF4-FFF2-40B4-BE49-F238E27FC236}">
                <a16:creationId xmlns:a16="http://schemas.microsoft.com/office/drawing/2014/main" id="{D7411E3C-9188-472F-AD4B-9274EEA10B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D95692F9-0C81-4C5C-B139-6A34C02DBE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76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6443725-78DA-4C0F-82EE-5511887A8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>
            <a:lvl1pPr>
              <a:defRPr lang="pl-PL" dirty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D858251-9FB0-4960-B3DF-DDE6C2407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681163"/>
            <a:ext cx="521602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5E1665C-6997-4C7B-8CC2-47EBEB27D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216025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FEA2527-E57C-40C1-A6FC-ACDFF4461E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4907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BEDD90AF-ED3B-4B4D-9C24-15B5BEF88D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49070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2096991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wa elementy zawartości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>
            <a:extLst>
              <a:ext uri="{FF2B5EF4-FFF2-40B4-BE49-F238E27FC236}">
                <a16:creationId xmlns:a16="http://schemas.microsoft.com/office/drawing/2014/main" id="{84CB38C1-079D-4964-AF3D-70010AFB9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FB86F28F-BB02-4998-A799-7F1C266C55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81550" y="1825625"/>
            <a:ext cx="5238250" cy="314830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C1E8D2A4-36F3-409B-98D2-1DDD10297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849070" cy="3148309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B5C93C83-DFB6-48B3-9415-73764422B2B8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2" name="Symbol zastępczy tekstu 4">
            <a:extLst>
              <a:ext uri="{FF2B5EF4-FFF2-40B4-BE49-F238E27FC236}">
                <a16:creationId xmlns:a16="http://schemas.microsoft.com/office/drawing/2014/main" id="{3AE70CBA-F986-4247-9211-6D7711C2E61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2BE5DDEC-1094-4C82-BC9D-AE1F91DE89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01A6DF5B-52A8-43C4-84BA-1B66249B0B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7467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>
            <a:extLst>
              <a:ext uri="{FF2B5EF4-FFF2-40B4-BE49-F238E27FC236}">
                <a16:creationId xmlns:a16="http://schemas.microsoft.com/office/drawing/2014/main" id="{89AB4EEE-83DC-4FF0-A09D-9FAA5F914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>
            <a:lvl1pPr>
              <a:defRPr lang="pl-PL" dirty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7" name="Symbol zastępczy tekstu 2">
            <a:extLst>
              <a:ext uri="{FF2B5EF4-FFF2-40B4-BE49-F238E27FC236}">
                <a16:creationId xmlns:a16="http://schemas.microsoft.com/office/drawing/2014/main" id="{4F8D31F2-ABE8-4C75-A726-EBCACE867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681163"/>
            <a:ext cx="521602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zawartości 3">
            <a:extLst>
              <a:ext uri="{FF2B5EF4-FFF2-40B4-BE49-F238E27FC236}">
                <a16:creationId xmlns:a16="http://schemas.microsoft.com/office/drawing/2014/main" id="{B8E03DFE-DDF2-437A-8306-EBEDCB5016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1550" y="2505075"/>
            <a:ext cx="5216025" cy="248895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0" name="Symbol zastępczy tekstu 4">
            <a:extLst>
              <a:ext uri="{FF2B5EF4-FFF2-40B4-BE49-F238E27FC236}">
                <a16:creationId xmlns:a16="http://schemas.microsoft.com/office/drawing/2014/main" id="{DF0A325D-ACD6-4925-A946-470EDE357E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4907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Symbol zastępczy zawartości 5">
            <a:extLst>
              <a:ext uri="{FF2B5EF4-FFF2-40B4-BE49-F238E27FC236}">
                <a16:creationId xmlns:a16="http://schemas.microsoft.com/office/drawing/2014/main" id="{AAB650F2-74DF-453E-BE47-6609EE6C2A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49070" cy="2488956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14" name="Dowolny kształt: kształt 10">
            <a:extLst>
              <a:ext uri="{FF2B5EF4-FFF2-40B4-BE49-F238E27FC236}">
                <a16:creationId xmlns:a16="http://schemas.microsoft.com/office/drawing/2014/main" id="{7AA1BF9D-AEBC-4936-9104-1CAFE798485F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5" name="Symbol zastępczy tekstu 4">
            <a:extLst>
              <a:ext uri="{FF2B5EF4-FFF2-40B4-BE49-F238E27FC236}">
                <a16:creationId xmlns:a16="http://schemas.microsoft.com/office/drawing/2014/main" id="{647FD0A3-F97F-41F9-8E56-2C0B88EA4D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F4A55257-DBC4-4E9C-89E9-FFCBBB9277D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11" name="Grafika 10">
            <a:extLst>
              <a:ext uri="{FF2B5EF4-FFF2-40B4-BE49-F238E27FC236}">
                <a16:creationId xmlns:a16="http://schemas.microsoft.com/office/drawing/2014/main" id="{A41F6C14-2B94-4C46-BB3C-C93ED8509E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6631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zawartości 2">
            <a:extLst>
              <a:ext uri="{FF2B5EF4-FFF2-40B4-BE49-F238E27FC236}">
                <a16:creationId xmlns:a16="http://schemas.microsoft.com/office/drawing/2014/main" id="{9F37F629-BC3D-4EF6-B1B9-C9DA9D7FE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5838082" cy="293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8" name="Symbol zastępczy tekstu 3">
            <a:extLst>
              <a:ext uri="{FF2B5EF4-FFF2-40B4-BE49-F238E27FC236}">
                <a16:creationId xmlns:a16="http://schemas.microsoft.com/office/drawing/2014/main" id="{57FBBB5A-3F5D-4961-AE9A-5F137441E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29366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8" name="Tytuł 1">
            <a:extLst>
              <a:ext uri="{FF2B5EF4-FFF2-40B4-BE49-F238E27FC236}">
                <a16:creationId xmlns:a16="http://schemas.microsoft.com/office/drawing/2014/main" id="{96F5E77F-520E-496E-A3C0-809BBA888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F8C2DACB-39B3-46BB-B064-414A4604A48C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2" name="Symbol zastępczy tekstu 4">
            <a:extLst>
              <a:ext uri="{FF2B5EF4-FFF2-40B4-BE49-F238E27FC236}">
                <a16:creationId xmlns:a16="http://schemas.microsoft.com/office/drawing/2014/main" id="{E679D492-D3CE-45FD-8307-B9B15DB435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90DA83EA-6351-466A-843F-790A83684C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067089CF-C595-484E-A7D8-166CAF7E41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6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 z podpisem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15E21E78-F05C-484C-9B18-5123D33085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5838082" cy="293663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Symbol zastępczy tekstu 3">
            <a:extLst>
              <a:ext uri="{FF2B5EF4-FFF2-40B4-BE49-F238E27FC236}">
                <a16:creationId xmlns:a16="http://schemas.microsoft.com/office/drawing/2014/main" id="{61EBA83F-8D36-4666-92D4-55AF44F5680F}"/>
              </a:ext>
            </a:extLst>
          </p:cNvPr>
          <p:cNvSpPr>
            <a:spLocks noGrp="1"/>
          </p:cNvSpPr>
          <p:nvPr>
            <p:ph type="body" sz="half" idx="12"/>
          </p:nvPr>
        </p:nvSpPr>
        <p:spPr>
          <a:xfrm>
            <a:off x="781550" y="2057400"/>
            <a:ext cx="3990475" cy="293663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2" name="Tytuł 1">
            <a:extLst>
              <a:ext uri="{FF2B5EF4-FFF2-40B4-BE49-F238E27FC236}">
                <a16:creationId xmlns:a16="http://schemas.microsoft.com/office/drawing/2014/main" id="{7848365B-B662-4DC8-93A1-B3936E6FC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0" name="Dowolny kształt: kształt 10">
            <a:extLst>
              <a:ext uri="{FF2B5EF4-FFF2-40B4-BE49-F238E27FC236}">
                <a16:creationId xmlns:a16="http://schemas.microsoft.com/office/drawing/2014/main" id="{CA935573-E365-478B-958D-B25F2FB3BDCC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4" name="Symbol zastępczy tekstu 4">
            <a:extLst>
              <a:ext uri="{FF2B5EF4-FFF2-40B4-BE49-F238E27FC236}">
                <a16:creationId xmlns:a16="http://schemas.microsoft.com/office/drawing/2014/main" id="{460BD7C2-A813-430C-BF93-626D341E9E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15" name="Symbol zastępczy tekstu 7">
            <a:extLst>
              <a:ext uri="{FF2B5EF4-FFF2-40B4-BE49-F238E27FC236}">
                <a16:creationId xmlns:a16="http://schemas.microsoft.com/office/drawing/2014/main" id="{1860006A-6A7B-4578-8488-092171119A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F4B0058F-B224-43BF-AFD2-6B770936FB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2957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 niebieski pasek d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owolny kształt: kształt 10">
            <a:extLst>
              <a:ext uri="{FF2B5EF4-FFF2-40B4-BE49-F238E27FC236}">
                <a16:creationId xmlns:a16="http://schemas.microsoft.com/office/drawing/2014/main" id="{399CEF10-1540-4278-BC3A-2C82E21C33F6}"/>
              </a:ext>
            </a:extLst>
          </p:cNvPr>
          <p:cNvSpPr/>
          <p:nvPr userDrawn="1"/>
        </p:nvSpPr>
        <p:spPr>
          <a:xfrm>
            <a:off x="-7" y="4981594"/>
            <a:ext cx="12192007" cy="1876406"/>
          </a:xfrm>
          <a:custGeom>
            <a:avLst/>
            <a:gdLst>
              <a:gd name="connsiteX0" fmla="*/ 12192007 w 12192007"/>
              <a:gd name="connsiteY0" fmla="*/ 0 h 1876406"/>
              <a:gd name="connsiteX1" fmla="*/ 12192007 w 12192007"/>
              <a:gd name="connsiteY1" fmla="*/ 1876406 h 1876406"/>
              <a:gd name="connsiteX2" fmla="*/ 0 w 12192007"/>
              <a:gd name="connsiteY2" fmla="*/ 1876406 h 1876406"/>
              <a:gd name="connsiteX3" fmla="*/ 0 w 12192007"/>
              <a:gd name="connsiteY3" fmla="*/ 384598 h 1876406"/>
              <a:gd name="connsiteX4" fmla="*/ 15733 w 12192007"/>
              <a:gd name="connsiteY4" fmla="*/ 335617 h 1876406"/>
              <a:gd name="connsiteX5" fmla="*/ 283312 w 12192007"/>
              <a:gd name="connsiteY5" fmla="*/ 164207 h 1876406"/>
              <a:gd name="connsiteX6" fmla="*/ 563312 w 12192007"/>
              <a:gd name="connsiteY6" fmla="*/ 164207 h 1876406"/>
              <a:gd name="connsiteX7" fmla="*/ 563317 w 12192007"/>
              <a:gd name="connsiteY7" fmla="*/ 164208 h 1876406"/>
              <a:gd name="connsiteX8" fmla="*/ 5617313 w 12192007"/>
              <a:gd name="connsiteY8" fmla="*/ 164208 h 1876406"/>
              <a:gd name="connsiteX9" fmla="*/ 5617319 w 12192007"/>
              <a:gd name="connsiteY9" fmla="*/ 164207 h 1876406"/>
              <a:gd name="connsiteX10" fmla="*/ 5897319 w 12192007"/>
              <a:gd name="connsiteY10" fmla="*/ 164207 h 1876406"/>
              <a:gd name="connsiteX11" fmla="*/ 5897324 w 12192007"/>
              <a:gd name="connsiteY11" fmla="*/ 164208 h 1876406"/>
              <a:gd name="connsiteX12" fmla="*/ 6167118 w 12192007"/>
              <a:gd name="connsiteY12" fmla="*/ 164208 h 1876406"/>
              <a:gd name="connsiteX13" fmla="*/ 6457506 w 12192007"/>
              <a:gd name="connsiteY13" fmla="*/ 164208 h 1876406"/>
              <a:gd name="connsiteX14" fmla="*/ 6531433 w 12192007"/>
              <a:gd name="connsiteY14" fmla="*/ 164208 h 1876406"/>
              <a:gd name="connsiteX15" fmla="*/ 11501125 w 12192007"/>
              <a:gd name="connsiteY15" fmla="*/ 164208 h 1876406"/>
              <a:gd name="connsiteX16" fmla="*/ 11791513 w 12192007"/>
              <a:gd name="connsiteY16" fmla="*/ 164208 h 1876406"/>
              <a:gd name="connsiteX17" fmla="*/ 12022095 w 12192007"/>
              <a:gd name="connsiteY17" fmla="*/ 164208 h 1876406"/>
              <a:gd name="connsiteX18" fmla="*/ 12192007 w 12192007"/>
              <a:gd name="connsiteY18" fmla="*/ 0 h 1876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7" h="1876406">
                <a:moveTo>
                  <a:pt x="12192007" y="0"/>
                </a:moveTo>
                <a:lnTo>
                  <a:pt x="12192007" y="1876406"/>
                </a:lnTo>
                <a:lnTo>
                  <a:pt x="0" y="1876406"/>
                </a:lnTo>
                <a:lnTo>
                  <a:pt x="0" y="384598"/>
                </a:lnTo>
                <a:lnTo>
                  <a:pt x="15733" y="335617"/>
                </a:lnTo>
                <a:cubicBezTo>
                  <a:pt x="59818" y="234887"/>
                  <a:pt x="163025" y="164207"/>
                  <a:pt x="283312" y="164207"/>
                </a:cubicBezTo>
                <a:lnTo>
                  <a:pt x="563312" y="164207"/>
                </a:lnTo>
                <a:lnTo>
                  <a:pt x="563317" y="164208"/>
                </a:lnTo>
                <a:lnTo>
                  <a:pt x="5617313" y="164208"/>
                </a:lnTo>
                <a:lnTo>
                  <a:pt x="5617319" y="164207"/>
                </a:lnTo>
                <a:lnTo>
                  <a:pt x="5897319" y="164207"/>
                </a:lnTo>
                <a:lnTo>
                  <a:pt x="5897324" y="164208"/>
                </a:lnTo>
                <a:lnTo>
                  <a:pt x="6167118" y="164208"/>
                </a:lnTo>
                <a:lnTo>
                  <a:pt x="6457506" y="164208"/>
                </a:lnTo>
                <a:lnTo>
                  <a:pt x="6531433" y="164208"/>
                </a:lnTo>
                <a:lnTo>
                  <a:pt x="11501125" y="164208"/>
                </a:lnTo>
                <a:lnTo>
                  <a:pt x="11791513" y="164208"/>
                </a:lnTo>
                <a:lnTo>
                  <a:pt x="12022095" y="164208"/>
                </a:lnTo>
                <a:cubicBezTo>
                  <a:pt x="12115935" y="164208"/>
                  <a:pt x="12192007" y="90690"/>
                  <a:pt x="121920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7" name="Symbol zastępczy tekstu 4">
            <a:extLst>
              <a:ext uri="{FF2B5EF4-FFF2-40B4-BE49-F238E27FC236}">
                <a16:creationId xmlns:a16="http://schemas.microsoft.com/office/drawing/2014/main" id="{2E1FE0F0-72C4-4958-85FB-7B10648F0D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84360" y="5367690"/>
            <a:ext cx="8036910" cy="43020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>
                <a:solidFill>
                  <a:srgbClr val="2A98CD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97517223-B31D-4B74-A2F0-79E75B3B5BE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984360" y="5797899"/>
            <a:ext cx="8036910" cy="884255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E3E3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09DBB25F-05E8-4ABA-96CB-F74B70AF7D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158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B16FED3-72E9-406E-9CFB-D60D546B0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/>
          <a:lstStyle/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598826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86D9550-70B4-4C2D-957B-71D4E8508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5838082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4D681C1-FD5C-498B-952C-9B1EB74607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  <p:sp>
        <p:nvSpPr>
          <p:cNvPr id="9" name="Tytuł 1">
            <a:extLst>
              <a:ext uri="{FF2B5EF4-FFF2-40B4-BE49-F238E27FC236}">
                <a16:creationId xmlns:a16="http://schemas.microsoft.com/office/drawing/2014/main" id="{3AA0B581-A308-4E46-AC04-C46CA596F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1977751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C7AED7D-1217-4C01-935D-D18C381C0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61BC0712-8254-4A47-B6FC-226CD9BCB6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5838082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3EC4835C-E649-4D95-9A64-B5C94F0EB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39904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685433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tytułowy obraz pra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2">
            <a:extLst>
              <a:ext uri="{FF2B5EF4-FFF2-40B4-BE49-F238E27FC236}">
                <a16:creationId xmlns:a16="http://schemas.microsoft.com/office/drawing/2014/main" id="{A3EB9696-0158-4EE8-87EC-2FA6CAD676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165265" y="0"/>
            <a:ext cx="302673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8" name="Tytuł 1">
            <a:extLst>
              <a:ext uri="{FF2B5EF4-FFF2-40B4-BE49-F238E27FC236}">
                <a16:creationId xmlns:a16="http://schemas.microsoft.com/office/drawing/2014/main" id="{A1EF4C75-91C9-4486-8463-8EF521DAF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550" y="1122363"/>
            <a:ext cx="8050563" cy="2387600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2" name="Podtytuł 2">
            <a:extLst>
              <a:ext uri="{FF2B5EF4-FFF2-40B4-BE49-F238E27FC236}">
                <a16:creationId xmlns:a16="http://schemas.microsoft.com/office/drawing/2014/main" id="{CE7C453F-0255-4F0F-A969-DB4AF1749558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81550" y="3602038"/>
            <a:ext cx="8050563" cy="1655762"/>
          </a:xfrm>
        </p:spPr>
        <p:txBody>
          <a:bodyPr>
            <a:normAutofit/>
          </a:bodyPr>
          <a:lstStyle>
            <a:lvl1pPr marL="0" indent="0" algn="l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</a:p>
        </p:txBody>
      </p:sp>
      <p:pic>
        <p:nvPicPr>
          <p:cNvPr id="17" name="Grafika 16">
            <a:extLst>
              <a:ext uri="{FF2B5EF4-FFF2-40B4-BE49-F238E27FC236}">
                <a16:creationId xmlns:a16="http://schemas.microsoft.com/office/drawing/2014/main" id="{46E426E6-6183-46D2-8417-A5770BCBFB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43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4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37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5" Type="http://schemas.openxmlformats.org/officeDocument/2006/relationships/image" Target="../media/image8.svg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24" Type="http://schemas.openxmlformats.org/officeDocument/2006/relationships/image" Target="../media/image7.png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23" Type="http://schemas.openxmlformats.org/officeDocument/2006/relationships/image" Target="../media/image9.svg"/><Relationship Id="rId10" Type="http://schemas.openxmlformats.org/officeDocument/2006/relationships/slideLayout" Target="../slideLayouts/slideLayout44.xml"/><Relationship Id="rId19" Type="http://schemas.openxmlformats.org/officeDocument/2006/relationships/slideLayout" Target="../slideLayouts/slideLayout53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A7A022C6-0E4D-435F-992E-531D75717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98BFD15-68A4-4E15-A9F3-C8840CE70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825625"/>
            <a:ext cx="102397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D976EF9-CD48-4ED4-99B2-28EE3FB921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1550" y="6356350"/>
            <a:ext cx="2799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C6CB99C-6BCD-41E6-9378-EDAE83C869CB}" type="datetimeFigureOut">
              <a:rPr lang="pl-PL" smtClean="0"/>
              <a:pPr/>
              <a:t>28.09.2017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0DADC45-E8BC-46BC-A5F2-8815D6831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742B639-78D6-4628-9C5C-3CE124CB3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1748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20197BB-A43A-4E2B-930B-115308173A25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A4F55230-1FA8-4441-B1BA-CDFD73AD0F21}"/>
              </a:ext>
            </a:extLst>
          </p:cNvPr>
          <p:cNvPicPr>
            <a:picLocks noChangeAspect="1"/>
          </p:cNvPicPr>
          <p:nvPr userDrawn="1"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  <p:pic>
        <p:nvPicPr>
          <p:cNvPr id="12" name="Grafika 11">
            <a:extLst>
              <a:ext uri="{FF2B5EF4-FFF2-40B4-BE49-F238E27FC236}">
                <a16:creationId xmlns:a16="http://schemas.microsoft.com/office/drawing/2014/main" id="{2E8E2210-F2D3-4C19-8E1A-5D13223D2B9E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747" r:id="rId9"/>
    <p:sldLayoutId id="2147483757" r:id="rId10"/>
    <p:sldLayoutId id="2147483758" r:id="rId11"/>
    <p:sldLayoutId id="2147483759" r:id="rId12"/>
    <p:sldLayoutId id="2147483761" r:id="rId13"/>
    <p:sldLayoutId id="2147483762" r:id="rId14"/>
    <p:sldLayoutId id="2147483763" r:id="rId15"/>
    <p:sldLayoutId id="2147483764" r:id="rId16"/>
    <p:sldLayoutId id="2147483748" r:id="rId17"/>
    <p:sldLayoutId id="2147483746" r:id="rId18"/>
    <p:sldLayoutId id="2147483750" r:id="rId19"/>
    <p:sldLayoutId id="2147483751" r:id="rId20"/>
    <p:sldLayoutId id="2147483752" r:id="rId21"/>
    <p:sldLayoutId id="2147483753" r:id="rId22"/>
    <p:sldLayoutId id="2147483749" r:id="rId23"/>
    <p:sldLayoutId id="2147483754" r:id="rId24"/>
    <p:sldLayoutId id="2147483755" r:id="rId25"/>
    <p:sldLayoutId id="2147483756" r:id="rId26"/>
    <p:sldLayoutId id="2147483760" r:id="rId27"/>
    <p:sldLayoutId id="2147483765" r:id="rId28"/>
    <p:sldLayoutId id="2147483766" r:id="rId29"/>
    <p:sldLayoutId id="2147483767" r:id="rId30"/>
    <p:sldLayoutId id="2147483768" r:id="rId31"/>
    <p:sldLayoutId id="2147483769" r:id="rId32"/>
    <p:sldLayoutId id="2147483770" r:id="rId33"/>
    <p:sldLayoutId id="2147483771" r:id="rId3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2A98CD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rgbClr val="3E3E3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E3E3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E3E3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3E3E3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E3E3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A98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A7A022C6-0E4D-435F-992E-531D75717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550" y="365125"/>
            <a:ext cx="102397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98BFD15-68A4-4E15-A9F3-C8840CE70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1550" y="1825625"/>
            <a:ext cx="1023971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D976EF9-CD48-4ED4-99B2-28EE3FB921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1550" y="6356350"/>
            <a:ext cx="2799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C6CB99C-6BCD-41E6-9378-EDAE83C869CB}" type="datetimeFigureOut">
              <a:rPr lang="pl-PL" smtClean="0"/>
              <a:pPr/>
              <a:t>28.09.2017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0DADC45-E8BC-46BC-A5F2-8815D6831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742B639-78D6-4628-9C5C-3CE124CB3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1748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20197BB-A43A-4E2B-930B-115308173A25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9" name="Grafika 8">
            <a:extLst>
              <a:ext uri="{FF2B5EF4-FFF2-40B4-BE49-F238E27FC236}">
                <a16:creationId xmlns:a16="http://schemas.microsoft.com/office/drawing/2014/main" id="{A4F55230-1FA8-4441-B1BA-CDFD73AD0F21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1021268" y="371921"/>
            <a:ext cx="764192" cy="796033"/>
          </a:xfrm>
          <a:prstGeom prst="rect">
            <a:avLst/>
          </a:prstGeom>
        </p:spPr>
      </p:pic>
      <p:pic>
        <p:nvPicPr>
          <p:cNvPr id="10" name="Grafika 9">
            <a:extLst>
              <a:ext uri="{FF2B5EF4-FFF2-40B4-BE49-F238E27FC236}">
                <a16:creationId xmlns:a16="http://schemas.microsoft.com/office/drawing/2014/main" id="{25468CF8-2EF3-4917-864F-1B1BDDAEE06D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781550" y="5857826"/>
            <a:ext cx="1602255" cy="52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19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802" r:id="rId9"/>
    <p:sldLayoutId id="2147483803" r:id="rId10"/>
    <p:sldLayoutId id="2147483804" r:id="rId11"/>
    <p:sldLayoutId id="2147483805" r:id="rId12"/>
    <p:sldLayoutId id="2147483806" r:id="rId13"/>
    <p:sldLayoutId id="2147483781" r:id="rId14"/>
    <p:sldLayoutId id="2147483782" r:id="rId15"/>
    <p:sldLayoutId id="2147483783" r:id="rId16"/>
    <p:sldLayoutId id="2147483784" r:id="rId17"/>
    <p:sldLayoutId id="2147483785" r:id="rId18"/>
    <p:sldLayoutId id="2147483786" r:id="rId19"/>
    <p:sldLayoutId id="2147483787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ekstu 1">
            <a:extLst>
              <a:ext uri="{FF2B5EF4-FFF2-40B4-BE49-F238E27FC236}">
                <a16:creationId xmlns:a16="http://schemas.microsoft.com/office/drawing/2014/main" id="{23D3A99C-D9F3-49D6-B3AD-AFD69A5A3A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90D764A-39BF-41A9-8117-22FD3A04C0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Tytuł 7">
            <a:extLst>
              <a:ext uri="{FF2B5EF4-FFF2-40B4-BE49-F238E27FC236}">
                <a16:creationId xmlns:a16="http://schemas.microsoft.com/office/drawing/2014/main" id="{D2507630-E116-47D7-8C7A-6225D46CAD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0" dirty="0"/>
              <a:t>Szablon prezentacji</a:t>
            </a:r>
            <a:endParaRPr lang="pl-PL" dirty="0"/>
          </a:p>
        </p:txBody>
      </p:sp>
      <p:sp>
        <p:nvSpPr>
          <p:cNvPr id="9" name="Podtytuł 8">
            <a:extLst>
              <a:ext uri="{FF2B5EF4-FFF2-40B4-BE49-F238E27FC236}">
                <a16:creationId xmlns:a16="http://schemas.microsoft.com/office/drawing/2014/main" id="{9802DC7F-73A5-45A9-9A71-B49C4AEB1F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Przedstawiamy odświeżony szablon prezentacji Wydziału Zarządzania UŁ, zgodny z nową identyfikacją wizualną uczelni.</a:t>
            </a:r>
          </a:p>
        </p:txBody>
      </p:sp>
    </p:spTree>
    <p:extLst>
      <p:ext uri="{BB962C8B-B14F-4D97-AF65-F5344CB8AC3E}">
        <p14:creationId xmlns:p14="http://schemas.microsoft.com/office/powerpoint/2010/main" val="1174194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3FDD6F0C-2EC8-4956-8BF4-761C18B792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CAA893A4-4CB4-4A11-8213-FB7503C379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38B2BD3D-49B4-49B1-9BE9-1EB4240FE5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8E633493-E339-4131-9DCD-700C5FB9D3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4443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A8B75018-277E-4538-95B3-8AAE1E55F4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1550" y="2057400"/>
            <a:ext cx="4303797" cy="3811588"/>
          </a:xfrm>
        </p:spPr>
        <p:txBody>
          <a:bodyPr/>
          <a:lstStyle/>
          <a:p>
            <a:r>
              <a:rPr lang="pl-PL" dirty="0"/>
              <a:t>Szablon zawiera przykładowe wzory slajdów, które można modyfikować i dopasowywać do potrzeb danej prezentacji. Rekomendujemy stosowanie fontu Calibri i zachowanie kolorystyki.</a:t>
            </a:r>
          </a:p>
        </p:txBody>
      </p:sp>
      <p:pic>
        <p:nvPicPr>
          <p:cNvPr id="7" name="Grafika 6">
            <a:extLst>
              <a:ext uri="{FF2B5EF4-FFF2-40B4-BE49-F238E27FC236}">
                <a16:creationId xmlns:a16="http://schemas.microsoft.com/office/drawing/2014/main" id="{ED5A4355-0DBE-44BD-9D61-5610B849D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13668" y="1471800"/>
            <a:ext cx="2742364" cy="343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663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48A596-4A53-4C21-B130-EF34DD77D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 tym pliku znajduje się wiele wzorców slajdów </a:t>
            </a:r>
            <a:br>
              <a:rPr lang="pl-PL" dirty="0"/>
            </a:br>
            <a:r>
              <a:rPr lang="pl-PL" dirty="0"/>
              <a:t>z różnymi układami tekstów i grafik</a:t>
            </a:r>
          </a:p>
        </p:txBody>
      </p:sp>
      <p:pic>
        <p:nvPicPr>
          <p:cNvPr id="6" name="Symbol zastępczy obrazu 5">
            <a:extLst>
              <a:ext uri="{FF2B5EF4-FFF2-40B4-BE49-F238E27FC236}">
                <a16:creationId xmlns:a16="http://schemas.microsoft.com/office/drawing/2014/main" id="{DB235C8E-CF43-4AFB-BC25-2F7418271A0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2295326"/>
            <a:ext cx="5838082" cy="3327797"/>
          </a:xfrm>
        </p:spPr>
      </p:pic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2B572894-DE40-4804-963D-3F2BFE1C7D7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l-PL" dirty="0"/>
              <a:t>Aby zmienić układ slajdu, należy: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kliknąć prawym klawiszem myszy na slajd widoczny na liście po lewej stronie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wybrać opcję „Układ”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wybrać nowy układ slajdu</a:t>
            </a:r>
          </a:p>
        </p:txBody>
      </p:sp>
    </p:spTree>
    <p:extLst>
      <p:ext uri="{BB962C8B-B14F-4D97-AF65-F5344CB8AC3E}">
        <p14:creationId xmlns:p14="http://schemas.microsoft.com/office/powerpoint/2010/main" val="1183348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668C3223-E4B8-4D62-B292-D0FCC5174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https://pixabay.com</a:t>
            </a:r>
          </a:p>
          <a:p>
            <a:r>
              <a:rPr lang="pl-PL" dirty="0"/>
              <a:t>https://www.pexels.com</a:t>
            </a:r>
          </a:p>
          <a:p>
            <a:r>
              <a:rPr lang="pl-PL" dirty="0"/>
              <a:t>http://pl.freepik.com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259EF1E0-7FBF-4780-A116-EFD53868842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l-PL" dirty="0"/>
              <a:t>W przypadku, gdy nie mamy własnych zdjęć do danego tematu lub zgody autora zdjęcia, które posiadamy, na jego rozpowszechnianie, polecamy korzystanie z ogólnodostępnych baz z darmowymi zdjęciami i grafikami, np.:</a:t>
            </a:r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28D71A6A-3D8B-400E-9F0D-7D8756D5D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Dołączone do prezentacji zdjęcia są propozycjami. </a:t>
            </a:r>
            <a:br>
              <a:rPr lang="pl-PL" dirty="0"/>
            </a:br>
            <a:r>
              <a:rPr lang="pl-PL" dirty="0"/>
              <a:t>Można je edytować i zmieniać.</a:t>
            </a:r>
          </a:p>
        </p:txBody>
      </p:sp>
    </p:spTree>
    <p:extLst>
      <p:ext uri="{BB962C8B-B14F-4D97-AF65-F5344CB8AC3E}">
        <p14:creationId xmlns:p14="http://schemas.microsoft.com/office/powerpoint/2010/main" val="220444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tekstu 10">
            <a:extLst>
              <a:ext uri="{FF2B5EF4-FFF2-40B4-BE49-F238E27FC236}">
                <a16:creationId xmlns:a16="http://schemas.microsoft.com/office/drawing/2014/main" id="{5C95C1B8-0631-47F7-A13F-0D796D59B5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l-PL" dirty="0"/>
              <a:t>W przypadku pytań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B3FA499E-1645-4203-A425-95729AEEF7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42926" y="2715490"/>
            <a:ext cx="2374603" cy="3925942"/>
          </a:xfrm>
        </p:spPr>
        <p:txBody>
          <a:bodyPr/>
          <a:lstStyle/>
          <a:p>
            <a:r>
              <a:rPr lang="pl-PL" dirty="0"/>
              <a:t>prosimy o kontakt z działem Administracji i Komunikacji WZ UŁ</a:t>
            </a:r>
          </a:p>
        </p:txBody>
      </p:sp>
      <p:pic>
        <p:nvPicPr>
          <p:cNvPr id="5" name="Symbol zastępczy obrazu 4">
            <a:extLst>
              <a:ext uri="{FF2B5EF4-FFF2-40B4-BE49-F238E27FC236}">
                <a16:creationId xmlns:a16="http://schemas.microsoft.com/office/drawing/2014/main" id="{0ACC2758-D49B-403F-893B-31A8749B77C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5" r="54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5288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DA57A8EF-C67C-4304-892C-9ABF8168F5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Podtytuł 5">
            <a:extLst>
              <a:ext uri="{FF2B5EF4-FFF2-40B4-BE49-F238E27FC236}">
                <a16:creationId xmlns:a16="http://schemas.microsoft.com/office/drawing/2014/main" id="{89393257-E80B-4240-8D65-B3DB90F1F3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03617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5B02B1B7-5885-4D4E-AABA-78772B55F6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2BC4A213-7D9F-4826-B995-0409692683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71D64B4C-29D0-4FA6-A813-842122E42A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C4E9718F-7920-4FDC-A9CD-25BF5952E3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7617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EA21A07A-0ACF-41A5-94AA-F91CC3B614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tekstu 8">
            <a:extLst>
              <a:ext uri="{FF2B5EF4-FFF2-40B4-BE49-F238E27FC236}">
                <a16:creationId xmlns:a16="http://schemas.microsoft.com/office/drawing/2014/main" id="{4EA8B671-A87E-4C67-9111-B265A71E86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Tytuł 5">
            <a:extLst>
              <a:ext uri="{FF2B5EF4-FFF2-40B4-BE49-F238E27FC236}">
                <a16:creationId xmlns:a16="http://schemas.microsoft.com/office/drawing/2014/main" id="{31DBE949-0FC1-4A2B-98DD-B67BAB7DC4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Podtytuł 6">
            <a:extLst>
              <a:ext uri="{FF2B5EF4-FFF2-40B4-BE49-F238E27FC236}">
                <a16:creationId xmlns:a16="http://schemas.microsoft.com/office/drawing/2014/main" id="{8BC80228-76B5-409A-ADA3-16936511D8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6192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2E5098BC-D25F-49AA-8EFF-46938AE2D509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DA31CE69-ABDB-4360-8F39-7688B2B8B8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01C5E6BA-A039-40B6-B23D-82A819C6DC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F00BFAC2-0453-4ADB-BC4F-0433EDD302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Podtytuł 8">
            <a:extLst>
              <a:ext uri="{FF2B5EF4-FFF2-40B4-BE49-F238E27FC236}">
                <a16:creationId xmlns:a16="http://schemas.microsoft.com/office/drawing/2014/main" id="{45253EB2-6E07-4B3A-894A-5DDA7D22F24C}"/>
              </a:ext>
            </a:extLst>
          </p:cNvPr>
          <p:cNvSpPr>
            <a:spLocks noGrp="1"/>
          </p:cNvSpPr>
          <p:nvPr>
            <p:ph type="subTitle" idx="12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2402374"/>
      </p:ext>
    </p:extLst>
  </p:cSld>
  <p:clrMapOvr>
    <a:masterClrMapping/>
  </p:clrMapOvr>
</p:sld>
</file>

<file path=ppt/theme/theme1.xml><?xml version="1.0" encoding="utf-8"?>
<a:theme xmlns:a="http://schemas.openxmlformats.org/drawingml/2006/main" name="2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100" b="1" dirty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100" b="1" dirty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152</Words>
  <Application>Microsoft Office PowerPoint</Application>
  <PresentationFormat>Panoramiczny</PresentationFormat>
  <Paragraphs>15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10</vt:i4>
      </vt:variant>
    </vt:vector>
  </HeadingPairs>
  <TitlesOfParts>
    <vt:vector size="14" baseType="lpstr">
      <vt:lpstr>Arial</vt:lpstr>
      <vt:lpstr>Calibri</vt:lpstr>
      <vt:lpstr>2_Motyw pakietu Office</vt:lpstr>
      <vt:lpstr>3_Motyw pakietu Office</vt:lpstr>
      <vt:lpstr>Szablon prezentacji</vt:lpstr>
      <vt:lpstr>Prezentacja programu PowerPoint</vt:lpstr>
      <vt:lpstr>W tym pliku znajduje się wiele wzorców slajdów  z różnymi układami tekstów i grafik</vt:lpstr>
      <vt:lpstr>Dołączone do prezentacji zdjęcia są propozycjami.  Można je edytować i zmieniać.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Kamil Dura</dc:creator>
  <cp:lastModifiedBy>Kamil Dura</cp:lastModifiedBy>
  <cp:revision>47</cp:revision>
  <dcterms:created xsi:type="dcterms:W3CDTF">2017-09-19T22:32:14Z</dcterms:created>
  <dcterms:modified xsi:type="dcterms:W3CDTF">2017-09-28T16:42:32Z</dcterms:modified>
</cp:coreProperties>
</file>