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772" r:id="rId2"/>
  </p:sldMasterIdLst>
  <p:notesMasterIdLst>
    <p:notesMasterId r:id="rId13"/>
  </p:notesMasterIdLst>
  <p:sldIdLst>
    <p:sldId id="256" r:id="rId3"/>
    <p:sldId id="257" r:id="rId4"/>
    <p:sldId id="261" r:id="rId5"/>
    <p:sldId id="258" r:id="rId6"/>
    <p:sldId id="260" r:id="rId7"/>
    <p:sldId id="262" r:id="rId8"/>
    <p:sldId id="263" r:id="rId9"/>
    <p:sldId id="264" r:id="rId10"/>
    <p:sldId id="266" r:id="rId11"/>
    <p:sldId id="271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8CD"/>
    <a:srgbClr val="3E3E3E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12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1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01C1-E92A-4660-992D-BEDE244BE259}" type="datetimeFigureOut">
              <a:rPr lang="pl-PL" smtClean="0"/>
              <a:t>26.09.2017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F26D2-D7EE-4E71-BE6A-DF90A5E9B0E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1279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7438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2B5D2EE6-77AC-4D81-8E3A-BE5567DE39B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81550" y="1825625"/>
            <a:ext cx="8050563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Tytuł 6">
            <a:extLst>
              <a:ext uri="{FF2B5EF4-FFF2-40B4-BE49-F238E27FC236}">
                <a16:creationId xmlns:a16="http://schemas.microsoft.com/office/drawing/2014/main" id="{595CE18E-C5D1-4CFD-B6EB-261B3156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744220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C9F075E5-3589-4CB4-BA52-D43ABE79EACB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81550" y="1681163"/>
            <a:ext cx="805056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3C4F2757-8B58-4434-A196-1B57681EB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8050563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483A7B92-0886-46F5-8066-7FEF2D3F3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934100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2E40B6BC-33EB-46F6-8219-6E663169E0C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tekstu 3">
            <a:extLst>
              <a:ext uri="{FF2B5EF4-FFF2-40B4-BE49-F238E27FC236}">
                <a16:creationId xmlns:a16="http://schemas.microsoft.com/office/drawing/2014/main" id="{310EA08B-A999-4EF4-A342-08741E02A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Tytuł 1">
            <a:extLst>
              <a:ext uri="{FF2B5EF4-FFF2-40B4-BE49-F238E27FC236}">
                <a16:creationId xmlns:a16="http://schemas.microsoft.com/office/drawing/2014/main" id="{F0FBE071-B1CE-4FD2-B47E-3893A1451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06504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F8BB29D2-D409-4715-9B2C-56D7A844A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5" name="Tytuł 1">
            <a:extLst>
              <a:ext uri="{FF2B5EF4-FFF2-40B4-BE49-F238E27FC236}">
                <a16:creationId xmlns:a16="http://schemas.microsoft.com/office/drawing/2014/main" id="{01807505-4D21-4C5F-B6BD-C8BF5E763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5065797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7" name="Podtytuł 2">
            <a:extLst>
              <a:ext uri="{FF2B5EF4-FFF2-40B4-BE49-F238E27FC236}">
                <a16:creationId xmlns:a16="http://schemas.microsoft.com/office/drawing/2014/main" id="{07DBEFFD-6366-46D9-946E-AEDAE66E1A5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81550" y="3602038"/>
            <a:ext cx="5065797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7724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47E9A5A4-790D-44BD-AAC9-ABBD7242F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972239FD-B9A2-4EA3-BA40-96FF038685B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1825625"/>
            <a:ext cx="5065797" cy="404578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tytułu 1">
            <a:extLst>
              <a:ext uri="{FF2B5EF4-FFF2-40B4-BE49-F238E27FC236}">
                <a16:creationId xmlns:a16="http://schemas.microsoft.com/office/drawing/2014/main" id="{DE605011-03AF-47D6-9C10-BE313C29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845130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0EBCB66E-FFDE-4325-B9AF-933E921E89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8AF7D377-AE9D-4F71-9358-358F318A1AF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81550" y="1681163"/>
            <a:ext cx="506579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2C50B00E-CD9C-47C4-A68D-D82A4861D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065797" cy="3350293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BB1D322A-C138-472F-BB6B-F8D9ACBF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47970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9D95DAF8-2955-4D3D-A678-D0A8BFC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C583C738-41B3-4F23-BA73-CE862F16331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2057400"/>
            <a:ext cx="5065797" cy="38036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57DD6CDE-17A5-4633-8387-E18E9762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293979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2FB70157-39E2-4325-A607-F2CA4DB9B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12192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DA166C31-4F80-4666-A02E-1A458FC22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803691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3" name="Podtytuł 2">
            <a:extLst>
              <a:ext uri="{FF2B5EF4-FFF2-40B4-BE49-F238E27FC236}">
                <a16:creationId xmlns:a16="http://schemas.microsoft.com/office/drawing/2014/main" id="{31CAC8D1-C964-4515-B9C7-A9892E2E14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803691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543110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DFEEA7E4-DE74-4CEA-9D1C-E692043AC6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6526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6E036184-39C8-4A5D-A8B7-C4D665F34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Symbol zastępczy tekstu 11">
            <a:extLst>
              <a:ext uri="{FF2B5EF4-FFF2-40B4-BE49-F238E27FC236}">
                <a16:creationId xmlns:a16="http://schemas.microsoft.com/office/drawing/2014/main" id="{47BA2FAB-CF5E-44E3-B2AC-048EBCB2F9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035509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5105E03D-B700-4949-864E-463034AC0D05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F8BB29D2-D409-4715-9B2C-56D7A844A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825AF387-BEE1-41F1-A88B-58EFE6596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8050563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Podtytuł 2">
            <a:extLst>
              <a:ext uri="{FF2B5EF4-FFF2-40B4-BE49-F238E27FC236}">
                <a16:creationId xmlns:a16="http://schemas.microsoft.com/office/drawing/2014/main" id="{5FE6D0D9-BE75-4272-A429-F8A996FC4DE6}"/>
              </a:ext>
            </a:extLst>
          </p:cNvPr>
          <p:cNvSpPr>
            <a:spLocks noGrp="1"/>
          </p:cNvSpPr>
          <p:nvPr>
            <p:ph type="subTitle" idx="12"/>
          </p:nvPr>
        </p:nvSpPr>
        <p:spPr>
          <a:xfrm>
            <a:off x="781550" y="3602038"/>
            <a:ext cx="8050563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02532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56187E-404D-4C86-A9E8-E02117FF3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710A938-56E1-4DB1-9DC7-53429ED6C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7330288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F24DDDCB-AEA5-4CD2-8ED2-F5B74DB9A83F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ymbol zastępczy obrazu 2">
            <a:extLst>
              <a:ext uri="{FF2B5EF4-FFF2-40B4-BE49-F238E27FC236}">
                <a16:creationId xmlns:a16="http://schemas.microsoft.com/office/drawing/2014/main" id="{1D52A076-E36B-4A98-A40B-3425DC442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zawartości 2">
            <a:extLst>
              <a:ext uri="{FF2B5EF4-FFF2-40B4-BE49-F238E27FC236}">
                <a16:creationId xmlns:a16="http://schemas.microsoft.com/office/drawing/2014/main" id="{910CCAF6-4C7A-42DC-BB9B-C5FD028BEF16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81550" y="1825625"/>
            <a:ext cx="8050563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Tytuł 6">
            <a:extLst>
              <a:ext uri="{FF2B5EF4-FFF2-40B4-BE49-F238E27FC236}">
                <a16:creationId xmlns:a16="http://schemas.microsoft.com/office/drawing/2014/main" id="{BB03DCCB-77B4-475A-AA9A-7AF995CA2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565242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EC8CFA9E-A419-4F23-A39B-15C3CE0104FC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ymbol zastępczy obrazu 2">
            <a:extLst>
              <a:ext uri="{FF2B5EF4-FFF2-40B4-BE49-F238E27FC236}">
                <a16:creationId xmlns:a16="http://schemas.microsoft.com/office/drawing/2014/main" id="{B5265FE7-7CB8-43DD-9771-34FADD94C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Symbol zastępczy tekstu 2">
            <a:extLst>
              <a:ext uri="{FF2B5EF4-FFF2-40B4-BE49-F238E27FC236}">
                <a16:creationId xmlns:a16="http://schemas.microsoft.com/office/drawing/2014/main" id="{3C1ECEC2-27B3-4933-9602-96E9777C907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81550" y="1681163"/>
            <a:ext cx="805056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FC22108F-3127-4BC2-AEAE-4B6BC38CB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8050563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6" name="Tytuł 6">
            <a:extLst>
              <a:ext uri="{FF2B5EF4-FFF2-40B4-BE49-F238E27FC236}">
                <a16:creationId xmlns:a16="http://schemas.microsoft.com/office/drawing/2014/main" id="{540DF809-72FE-43CF-9A61-D916539AD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088930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2EBCE1D1-FB20-4807-B16F-F9687FC85889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ymbol zastępczy obrazu 2">
            <a:extLst>
              <a:ext uri="{FF2B5EF4-FFF2-40B4-BE49-F238E27FC236}">
                <a16:creationId xmlns:a16="http://schemas.microsoft.com/office/drawing/2014/main" id="{3297CE80-3719-479C-88A8-A21873004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zawartości 2">
            <a:extLst>
              <a:ext uri="{FF2B5EF4-FFF2-40B4-BE49-F238E27FC236}">
                <a16:creationId xmlns:a16="http://schemas.microsoft.com/office/drawing/2014/main" id="{D5698FBD-7EDD-4512-AA85-9F61A4FE7A9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6" name="Symbol zastępczy tekstu 3">
            <a:extLst>
              <a:ext uri="{FF2B5EF4-FFF2-40B4-BE49-F238E27FC236}">
                <a16:creationId xmlns:a16="http://schemas.microsoft.com/office/drawing/2014/main" id="{4D6C5F8F-AA0E-4BDF-8911-FA78A7D26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7" name="Tytuł 1">
            <a:extLst>
              <a:ext uri="{FF2B5EF4-FFF2-40B4-BE49-F238E27FC236}">
                <a16:creationId xmlns:a16="http://schemas.microsoft.com/office/drawing/2014/main" id="{8B3E3DE4-DFB8-4681-8F60-11DAFC93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3097680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ACB2E9B-ADDA-43FB-9E1A-FB5E882DC2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CAD7E5AA-BF0E-44C7-B457-D5D33CBDA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8050563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9" name="Podtytuł 2">
            <a:extLst>
              <a:ext uri="{FF2B5EF4-FFF2-40B4-BE49-F238E27FC236}">
                <a16:creationId xmlns:a16="http://schemas.microsoft.com/office/drawing/2014/main" id="{CFB758E2-D07D-487C-95E1-7CC112CCD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8050563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17634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ACB2E9B-ADDA-43FB-9E1A-FB5E882DC2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zawartości 2">
            <a:extLst>
              <a:ext uri="{FF2B5EF4-FFF2-40B4-BE49-F238E27FC236}">
                <a16:creationId xmlns:a16="http://schemas.microsoft.com/office/drawing/2014/main" id="{2911BBC1-5390-4B1D-834D-33C241361DCB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81550" y="1825625"/>
            <a:ext cx="8050563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Tytuł 6">
            <a:extLst>
              <a:ext uri="{FF2B5EF4-FFF2-40B4-BE49-F238E27FC236}">
                <a16:creationId xmlns:a16="http://schemas.microsoft.com/office/drawing/2014/main" id="{23454F86-6AEF-4B35-A904-FAF9BA663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4201780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ACB2E9B-ADDA-43FB-9E1A-FB5E882DC2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B8B849CC-3765-49E4-B50D-82545B66CA4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81550" y="1681163"/>
            <a:ext cx="805056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F9C7797E-7209-4976-92DF-CD93FF21B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8050563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Tytuł 6">
            <a:extLst>
              <a:ext uri="{FF2B5EF4-FFF2-40B4-BE49-F238E27FC236}">
                <a16:creationId xmlns:a16="http://schemas.microsoft.com/office/drawing/2014/main" id="{92453F57-332B-4A15-90EC-B393DF21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032964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ACB2E9B-ADDA-43FB-9E1A-FB5E882DC2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F0D83169-3739-4362-9E9E-3110FB29A84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Symbol zastępczy tekstu 3">
            <a:extLst>
              <a:ext uri="{FF2B5EF4-FFF2-40B4-BE49-F238E27FC236}">
                <a16:creationId xmlns:a16="http://schemas.microsoft.com/office/drawing/2014/main" id="{CF517FDD-6693-4F7E-89E5-D73D025EC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8DA5BC75-C40A-410E-BE44-22778DD6D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1881423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ACB2E9B-ADDA-43FB-9E1A-FB5E882DC2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Symbol zastępczy obrazu 2">
            <a:extLst>
              <a:ext uri="{FF2B5EF4-FFF2-40B4-BE49-F238E27FC236}">
                <a16:creationId xmlns:a16="http://schemas.microsoft.com/office/drawing/2014/main" id="{9A37A985-2206-4631-A499-0D43645AB7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7FD41E83-AE2B-4DD5-9640-EF36ECBAE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BC202BBE-F088-47DD-9615-B72B9A87E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8773004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D8BE7BCC-4EAC-4409-A611-C4752DA0B3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8" name="Podtytuł 2">
            <a:extLst>
              <a:ext uri="{FF2B5EF4-FFF2-40B4-BE49-F238E27FC236}">
                <a16:creationId xmlns:a16="http://schemas.microsoft.com/office/drawing/2014/main" id="{57339A2F-D0E6-4F20-8353-562499DB4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391993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72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CEC685FA-CFB9-440D-B2D1-6B0419DA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3168407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Tytuł 6">
            <a:extLst>
              <a:ext uri="{FF2B5EF4-FFF2-40B4-BE49-F238E27FC236}">
                <a16:creationId xmlns:a16="http://schemas.microsoft.com/office/drawing/2014/main" id="{2490EED0-903C-4E49-A3ED-3F9545D8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17870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4C4AFD-7E2C-4807-A804-C65C598F3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76AA4F31-7A89-45E6-B530-D1065AE40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9869531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84CB38C1-079D-4964-AF3D-70010AFB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FB86F28F-BB02-4998-A799-7F1C266C5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C1E8D2A4-36F3-409B-98D2-1DDD1029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0978292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89AB4EEE-83DC-4FF0-A09D-9FAA5F91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4F8D31F2-ABE8-4C75-A726-EBCACE867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B8E03DFE-DDF2-437A-8306-EBEDCB501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DF0A325D-ACD6-4925-A946-470EDE357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zawartości 5">
            <a:extLst>
              <a:ext uri="{FF2B5EF4-FFF2-40B4-BE49-F238E27FC236}">
                <a16:creationId xmlns:a16="http://schemas.microsoft.com/office/drawing/2014/main" id="{AAB650F2-74DF-453E-BE47-6609EE6C2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6659891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9F37F629-BC3D-4EF6-B1B9-C9DA9D7FE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57FBBB5A-3F5D-4961-AE9A-5F137441E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96F5E77F-520E-496E-A3C0-809BBA88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29469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15E21E78-F05C-484C-9B18-5123D33085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61EBA83F-8D36-4666-92D4-55AF44F5680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Tytuł 1">
            <a:extLst>
              <a:ext uri="{FF2B5EF4-FFF2-40B4-BE49-F238E27FC236}">
                <a16:creationId xmlns:a16="http://schemas.microsoft.com/office/drawing/2014/main" id="{7848365B-B662-4DC8-93A1-B3936E6F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8079463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960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994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56187E-404D-4C86-A9E8-E02117FF3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710A938-56E1-4DB1-9DC7-53429ED6C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07368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4C4AFD-7E2C-4807-A804-C65C598F3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76AA4F31-7A89-45E6-B530-D1065AE40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2546203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9E8C91-7443-45C6-B1E6-808F468D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39DA89-0827-488B-8E69-07778632D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A40E1B6-BE2F-41CA-9F74-71F973667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925295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443725-78DA-4C0F-82EE-5511887A8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D858251-9FB0-4960-B3DF-DDE6C2407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5E1665C-6997-4C7B-8CC2-47EBEB27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EA2527-E57C-40C1-A6FC-ACDFF4461E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EDD90AF-ED3B-4B4D-9C24-15B5BEF88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845161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9E8C91-7443-45C6-B1E6-808F468D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39DA89-0827-488B-8E69-07778632D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A40E1B6-BE2F-41CA-9F74-71F973667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293837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16FED3-72E9-406E-9CFB-D60D546B0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8786424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6D9550-70B4-4C2D-957B-71D4E8508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4D681C1-FD5C-498B-952C-9B1EB7460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1">
            <a:extLst>
              <a:ext uri="{FF2B5EF4-FFF2-40B4-BE49-F238E27FC236}">
                <a16:creationId xmlns:a16="http://schemas.microsoft.com/office/drawing/2014/main" id="{3AA0B581-A308-4E46-AC04-C46CA596F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99642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AED7D-1217-4C01-935D-D18C381C0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1BC0712-8254-4A47-B6FC-226CD9BCB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EC4835C-E649-4D95-9A64-B5C94F0EB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43883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47E9A5A4-790D-44BD-AAC9-ABBD7242F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972239FD-B9A2-4EA3-BA40-96FF038685B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1825625"/>
            <a:ext cx="5065797" cy="404578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tytułu 1">
            <a:extLst>
              <a:ext uri="{FF2B5EF4-FFF2-40B4-BE49-F238E27FC236}">
                <a16:creationId xmlns:a16="http://schemas.microsoft.com/office/drawing/2014/main" id="{DE605011-03AF-47D6-9C10-BE313C29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457497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0EBCB66E-FFDE-4325-B9AF-933E921E89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8AF7D377-AE9D-4F71-9358-358F318A1AF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81550" y="1681163"/>
            <a:ext cx="506579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2C50B00E-CD9C-47C4-A68D-D82A4861D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065797" cy="3350293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BB1D322A-C138-472F-BB6B-F8D9ACBF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8156769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duży obraz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9D95DAF8-2955-4D3D-A678-D0A8BFC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C583C738-41B3-4F23-BA73-CE862F16331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2057400"/>
            <a:ext cx="5065797" cy="38036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57DD6CDE-17A5-4633-8387-E18E9762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3722750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2FB70157-39E2-4325-A607-F2CA4DB9B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12192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DA166C31-4F80-4666-A02E-1A458FC22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803691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3" name="Podtytuł 2">
            <a:extLst>
              <a:ext uri="{FF2B5EF4-FFF2-40B4-BE49-F238E27FC236}">
                <a16:creationId xmlns:a16="http://schemas.microsoft.com/office/drawing/2014/main" id="{31CAC8D1-C964-4515-B9C7-A9892E2E14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803691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142493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DFEEA7E4-DE74-4CEA-9D1C-E692043AC6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6526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6E036184-39C8-4A5D-A8B7-C4D665F34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Symbol zastępczy tekstu 11">
            <a:extLst>
              <a:ext uri="{FF2B5EF4-FFF2-40B4-BE49-F238E27FC236}">
                <a16:creationId xmlns:a16="http://schemas.microsoft.com/office/drawing/2014/main" id="{47BA2FAB-CF5E-44E3-B2AC-048EBCB2F9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028854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D8BE7BCC-4EAC-4409-A611-C4752DA0B3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8" name="Podtytuł 2">
            <a:extLst>
              <a:ext uri="{FF2B5EF4-FFF2-40B4-BE49-F238E27FC236}">
                <a16:creationId xmlns:a16="http://schemas.microsoft.com/office/drawing/2014/main" id="{57339A2F-D0E6-4F20-8353-562499DB4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391993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49F5DDC4-B5B0-41F6-B4A9-3FAB755CA5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574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CEC685FA-CFB9-440D-B2D1-6B0419DA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3168407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Tytuł 6">
            <a:extLst>
              <a:ext uri="{FF2B5EF4-FFF2-40B4-BE49-F238E27FC236}">
                <a16:creationId xmlns:a16="http://schemas.microsoft.com/office/drawing/2014/main" id="{2490EED0-903C-4E49-A3ED-3F9545D8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8" name="Dowolny kształt: kształt 10">
            <a:extLst>
              <a:ext uri="{FF2B5EF4-FFF2-40B4-BE49-F238E27FC236}">
                <a16:creationId xmlns:a16="http://schemas.microsoft.com/office/drawing/2014/main" id="{18EB252B-0375-44C4-A458-0D5A7D10DD88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BF8C7F1F-27B0-463C-BB90-602898BD31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D7411E3C-9188-472F-AD4B-9274EEA10B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DED905D9-D5C8-4E27-A253-7B8A48B712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6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443725-78DA-4C0F-82EE-5511887A8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D858251-9FB0-4960-B3DF-DDE6C2407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5E1665C-6997-4C7B-8CC2-47EBEB27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EA2527-E57C-40C1-A6FC-ACDFF4461E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EDD90AF-ED3B-4B4D-9C24-15B5BEF88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2096991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>
            <a:extLst>
              <a:ext uri="{FF2B5EF4-FFF2-40B4-BE49-F238E27FC236}">
                <a16:creationId xmlns:a16="http://schemas.microsoft.com/office/drawing/2014/main" id="{84CB38C1-079D-4964-AF3D-70010AFB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FB86F28F-BB02-4998-A799-7F1C266C5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C1E8D2A4-36F3-409B-98D2-1DDD1029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B5C93C83-DFB6-48B3-9415-73764422B2B8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3AE70CBA-F986-4247-9211-6D7711C2E6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2BE5DDEC-1094-4C82-BC9D-AE1F91DE89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5B724556-27F6-4A51-82CA-6FFF65A350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467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>
            <a:extLst>
              <a:ext uri="{FF2B5EF4-FFF2-40B4-BE49-F238E27FC236}">
                <a16:creationId xmlns:a16="http://schemas.microsoft.com/office/drawing/2014/main" id="{89AB4EEE-83DC-4FF0-A09D-9FAA5F91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4F8D31F2-ABE8-4C75-A726-EBCACE867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B8E03DFE-DDF2-437A-8306-EBEDCB501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DF0A325D-ACD6-4925-A946-470EDE357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zawartości 5">
            <a:extLst>
              <a:ext uri="{FF2B5EF4-FFF2-40B4-BE49-F238E27FC236}">
                <a16:creationId xmlns:a16="http://schemas.microsoft.com/office/drawing/2014/main" id="{AAB650F2-74DF-453E-BE47-6609EE6C2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Dowolny kształt: kształt 10">
            <a:extLst>
              <a:ext uri="{FF2B5EF4-FFF2-40B4-BE49-F238E27FC236}">
                <a16:creationId xmlns:a16="http://schemas.microsoft.com/office/drawing/2014/main" id="{7AA1BF9D-AEBC-4936-9104-1CAFE798485F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Symbol zastępczy tekstu 4">
            <a:extLst>
              <a:ext uri="{FF2B5EF4-FFF2-40B4-BE49-F238E27FC236}">
                <a16:creationId xmlns:a16="http://schemas.microsoft.com/office/drawing/2014/main" id="{647FD0A3-F97F-41F9-8E56-2C0B88EA4D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F4A55257-DBC4-4E9C-89E9-FFCBBB927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6AB2A6B9-FC5C-4373-9104-8876C8D502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631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9F37F629-BC3D-4EF6-B1B9-C9DA9D7FE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57FBBB5A-3F5D-4961-AE9A-5F137441E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96F5E77F-520E-496E-A3C0-809BBA88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F8C2DACB-39B3-46BB-B064-414A4604A48C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E679D492-D3CE-45FD-8307-B9B15DB435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90DA83EA-6351-466A-843F-790A83684C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E25504D3-BC0F-45AE-8F7B-54D54C5A08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6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15E21E78-F05C-484C-9B18-5123D33085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61EBA83F-8D36-4666-92D4-55AF44F5680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Tytuł 1">
            <a:extLst>
              <a:ext uri="{FF2B5EF4-FFF2-40B4-BE49-F238E27FC236}">
                <a16:creationId xmlns:a16="http://schemas.microsoft.com/office/drawing/2014/main" id="{7848365B-B662-4DC8-93A1-B3936E6F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CA935573-E365-478B-958D-B25F2FB3BDCC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460BD7C2-A813-430C-BF93-626D341E9E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1860006A-6A7B-4578-8488-092171119A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45732A53-CCF1-4F97-A412-95F493374A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2957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olny kształt: kształt 10">
            <a:extLst>
              <a:ext uri="{FF2B5EF4-FFF2-40B4-BE49-F238E27FC236}">
                <a16:creationId xmlns:a16="http://schemas.microsoft.com/office/drawing/2014/main" id="{399CEF10-1540-4278-BC3A-2C82E21C33F6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Symbol zastępczy tekstu 4">
            <a:extLst>
              <a:ext uri="{FF2B5EF4-FFF2-40B4-BE49-F238E27FC236}">
                <a16:creationId xmlns:a16="http://schemas.microsoft.com/office/drawing/2014/main" id="{2E1FE0F0-72C4-4958-85FB-7B10648F0D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97517223-B31D-4B74-A2F0-79E75B3B5B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5CC5388-2DEC-4D81-B5B4-44CD872CA0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15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16FED3-72E9-406E-9CFB-D60D546B0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59882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6D9550-70B4-4C2D-957B-71D4E8508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4D681C1-FD5C-498B-952C-9B1EB7460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1">
            <a:extLst>
              <a:ext uri="{FF2B5EF4-FFF2-40B4-BE49-F238E27FC236}">
                <a16:creationId xmlns:a16="http://schemas.microsoft.com/office/drawing/2014/main" id="{3AA0B581-A308-4E46-AC04-C46CA596F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97775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AED7D-1217-4C01-935D-D18C381C0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1BC0712-8254-4A47-B6FC-226CD9BCB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EC4835C-E649-4D95-9A64-B5C94F0EB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8543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A1EF4C75-91C9-4486-8463-8EF521DAF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8050563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Podtytuł 2">
            <a:extLst>
              <a:ext uri="{FF2B5EF4-FFF2-40B4-BE49-F238E27FC236}">
                <a16:creationId xmlns:a16="http://schemas.microsoft.com/office/drawing/2014/main" id="{CE7C453F-0255-4F0F-A969-DB4AF1749558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81550" y="3602038"/>
            <a:ext cx="8050563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3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image" Target="../media/image9.svg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image" Target="../media/image8.svg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7A022C6-0E4D-435F-992E-531D7571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8BFD15-68A4-4E15-A9F3-C8840CE70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825625"/>
            <a:ext cx="102397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D976EF9-CD48-4ED4-99B2-28EE3FB92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1550" y="6356350"/>
            <a:ext cx="2799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C6CB99C-6BCD-41E6-9378-EDAE83C869CB}" type="datetimeFigureOut">
              <a:rPr lang="pl-PL" smtClean="0"/>
              <a:pPr/>
              <a:t>26.09.2017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DADC45-E8BC-46BC-A5F2-8815D6831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742B639-78D6-4628-9C5C-3CE124CB3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174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20197BB-A43A-4E2B-930B-115308173A25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1BEF4C0C-6602-4B9C-96BC-F29FFAB77571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A4F55230-1FA8-4441-B1BA-CDFD73AD0F21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747" r:id="rId9"/>
    <p:sldLayoutId id="2147483757" r:id="rId10"/>
    <p:sldLayoutId id="2147483758" r:id="rId11"/>
    <p:sldLayoutId id="2147483759" r:id="rId12"/>
    <p:sldLayoutId id="2147483761" r:id="rId13"/>
    <p:sldLayoutId id="2147483762" r:id="rId14"/>
    <p:sldLayoutId id="2147483763" r:id="rId15"/>
    <p:sldLayoutId id="2147483764" r:id="rId16"/>
    <p:sldLayoutId id="2147483748" r:id="rId17"/>
    <p:sldLayoutId id="2147483746" r:id="rId18"/>
    <p:sldLayoutId id="2147483750" r:id="rId19"/>
    <p:sldLayoutId id="2147483751" r:id="rId20"/>
    <p:sldLayoutId id="2147483752" r:id="rId21"/>
    <p:sldLayoutId id="2147483753" r:id="rId22"/>
    <p:sldLayoutId id="2147483749" r:id="rId23"/>
    <p:sldLayoutId id="2147483754" r:id="rId24"/>
    <p:sldLayoutId id="2147483755" r:id="rId25"/>
    <p:sldLayoutId id="2147483756" r:id="rId26"/>
    <p:sldLayoutId id="2147483760" r:id="rId27"/>
    <p:sldLayoutId id="2147483765" r:id="rId28"/>
    <p:sldLayoutId id="2147483766" r:id="rId29"/>
    <p:sldLayoutId id="2147483767" r:id="rId30"/>
    <p:sldLayoutId id="2147483768" r:id="rId31"/>
    <p:sldLayoutId id="2147483769" r:id="rId32"/>
    <p:sldLayoutId id="2147483770" r:id="rId33"/>
    <p:sldLayoutId id="2147483771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A98CD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rgbClr val="3E3E3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E3E3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E3E3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3E3E3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E3E3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7A022C6-0E4D-435F-992E-531D7571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8BFD15-68A4-4E15-A9F3-C8840CE70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825625"/>
            <a:ext cx="102397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D976EF9-CD48-4ED4-99B2-28EE3FB92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1550" y="6356350"/>
            <a:ext cx="2799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C6CB99C-6BCD-41E6-9378-EDAE83C869CB}" type="datetimeFigureOut">
              <a:rPr lang="pl-PL" smtClean="0"/>
              <a:pPr/>
              <a:t>26.09.2017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DADC45-E8BC-46BC-A5F2-8815D6831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742B639-78D6-4628-9C5C-3CE124CB3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174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20197BB-A43A-4E2B-930B-115308173A25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15" name="Grafika 14">
            <a:extLst>
              <a:ext uri="{FF2B5EF4-FFF2-40B4-BE49-F238E27FC236}">
                <a16:creationId xmlns:a16="http://schemas.microsoft.com/office/drawing/2014/main" id="{1BEF4C0C-6602-4B9C-96BC-F29FFAB7757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81550" y="5860165"/>
            <a:ext cx="1660199" cy="520847"/>
          </a:xfrm>
          <a:prstGeom prst="rect">
            <a:avLst/>
          </a:prstGeom>
        </p:spPr>
      </p:pic>
      <p:pic>
        <p:nvPicPr>
          <p:cNvPr id="9" name="Grafika 8">
            <a:extLst>
              <a:ext uri="{FF2B5EF4-FFF2-40B4-BE49-F238E27FC236}">
                <a16:creationId xmlns:a16="http://schemas.microsoft.com/office/drawing/2014/main" id="{A4F55230-1FA8-4441-B1BA-CDFD73AD0F21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9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  <p:sldLayoutId id="2147483787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23D3A99C-D9F3-49D6-B3AD-AFD69A5A3A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90D764A-39BF-41A9-8117-22FD3A04C0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D2507630-E116-47D7-8C7A-6225D46CAD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0" dirty="0"/>
              <a:t>Szablon prezentacji</a:t>
            </a:r>
            <a:endParaRPr lang="pl-PL" dirty="0"/>
          </a:p>
        </p:txBody>
      </p:sp>
      <p:sp>
        <p:nvSpPr>
          <p:cNvPr id="9" name="Podtytuł 8">
            <a:extLst>
              <a:ext uri="{FF2B5EF4-FFF2-40B4-BE49-F238E27FC236}">
                <a16:creationId xmlns:a16="http://schemas.microsoft.com/office/drawing/2014/main" id="{9802DC7F-73A5-45A9-9A71-B49C4AEB1F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Przedstawiamy odświeżony szablon prezentacji Wydziału Zarządzania UŁ, zgodny z nową identyfikacją wizualną uczelni.</a:t>
            </a:r>
          </a:p>
        </p:txBody>
      </p:sp>
    </p:spTree>
    <p:extLst>
      <p:ext uri="{BB962C8B-B14F-4D97-AF65-F5344CB8AC3E}">
        <p14:creationId xmlns:p14="http://schemas.microsoft.com/office/powerpoint/2010/main" val="1174194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3FDD6F0C-2EC8-4956-8BF4-761C18B792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CAA893A4-4CB4-4A11-8213-FB7503C37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38B2BD3D-49B4-49B1-9BE9-1EB4240FE5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8E633493-E339-4131-9DCD-700C5FB9D3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4443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8B75018-277E-4538-95B3-8AAE1E55F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4303797" cy="3811588"/>
          </a:xfrm>
        </p:spPr>
        <p:txBody>
          <a:bodyPr/>
          <a:lstStyle/>
          <a:p>
            <a:r>
              <a:rPr lang="pl-PL" dirty="0"/>
              <a:t>Szablon zawiera przykładowe wzory slajdów, które można modyfikować i dopasowywać do potrzeb danej prezentacji. Rekomendujemy stosowanie fontu Calibri i zachowanie kolorystyki.</a:t>
            </a:r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ED5A4355-0DBE-44BD-9D61-5610B849D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13668" y="1471800"/>
            <a:ext cx="2742364" cy="34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63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48A596-4A53-4C21-B130-EF34DD77D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 tym pliku znajduje się wiele wzorców slajdów </a:t>
            </a:r>
            <a:br>
              <a:rPr lang="pl-PL" dirty="0"/>
            </a:br>
            <a:r>
              <a:rPr lang="pl-PL" dirty="0"/>
              <a:t>z różnymi układami tekstów i grafik</a:t>
            </a:r>
          </a:p>
        </p:txBody>
      </p:sp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DB235C8E-CF43-4AFB-BC25-2F7418271A0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2295326"/>
            <a:ext cx="5838082" cy="3327797"/>
          </a:xfrm>
        </p:spPr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572894-DE40-4804-963D-3F2BFE1C7D7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dirty="0"/>
              <a:t>Aby zmienić układ slajdu, należy: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kliknąć prawym klawiszem myszy na slajd widoczny na liście po lewej stronie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opcję „Układ”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nowy układ slajdu</a:t>
            </a:r>
          </a:p>
        </p:txBody>
      </p:sp>
    </p:spTree>
    <p:extLst>
      <p:ext uri="{BB962C8B-B14F-4D97-AF65-F5344CB8AC3E}">
        <p14:creationId xmlns:p14="http://schemas.microsoft.com/office/powerpoint/2010/main" val="118334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68C3223-E4B8-4D62-B292-D0FCC5174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https://pixabay.com</a:t>
            </a:r>
          </a:p>
          <a:p>
            <a:r>
              <a:rPr lang="pl-PL" dirty="0"/>
              <a:t>https://www.pexels.com</a:t>
            </a:r>
          </a:p>
          <a:p>
            <a:r>
              <a:rPr lang="pl-PL" dirty="0"/>
              <a:t>http://pl.freepik.com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259EF1E0-7FBF-4780-A116-EFD538688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dirty="0"/>
              <a:t>W przypadku, gdy nie mamy własnych zdjęć do danego tematu lub zgody autora zdjęcia, które posiadamy, na jego rozpowszechnianie, polecamy korzystanie z ogólnodostępnych baz z darmowymi zdjęciami i grafikami, np.:</a:t>
            </a:r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28D71A6A-3D8B-400E-9F0D-7D8756D5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Dołączone do prezentacji zdjęcia są propozycjami. </a:t>
            </a:r>
            <a:br>
              <a:rPr lang="pl-PL" dirty="0"/>
            </a:br>
            <a:r>
              <a:rPr lang="pl-PL" dirty="0"/>
              <a:t>Można je edytować i zmieniać.</a:t>
            </a:r>
          </a:p>
        </p:txBody>
      </p:sp>
    </p:spTree>
    <p:extLst>
      <p:ext uri="{BB962C8B-B14F-4D97-AF65-F5344CB8AC3E}">
        <p14:creationId xmlns:p14="http://schemas.microsoft.com/office/powerpoint/2010/main" val="220444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tekstu 10">
            <a:extLst>
              <a:ext uri="{FF2B5EF4-FFF2-40B4-BE49-F238E27FC236}">
                <a16:creationId xmlns:a16="http://schemas.microsoft.com/office/drawing/2014/main" id="{5C95C1B8-0631-47F7-A13F-0D796D59B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W przypadku pytań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B3FA499E-1645-4203-A425-95729AEEF7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/>
          <a:lstStyle/>
          <a:p>
            <a:r>
              <a:rPr lang="pl-PL" dirty="0"/>
              <a:t>prosimy o kontakt z działem Administracji i Komunikacji WZ UŁ</a:t>
            </a:r>
          </a:p>
        </p:txBody>
      </p:sp>
      <p:pic>
        <p:nvPicPr>
          <p:cNvPr id="5" name="Symbol zastępczy obrazu 4">
            <a:extLst>
              <a:ext uri="{FF2B5EF4-FFF2-40B4-BE49-F238E27FC236}">
                <a16:creationId xmlns:a16="http://schemas.microsoft.com/office/drawing/2014/main" id="{0ACC2758-D49B-403F-893B-31A8749B77C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" r="54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5288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DA57A8EF-C67C-4304-892C-9ABF8168F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89393257-E80B-4240-8D65-B3DB90F1F3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3617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5B02B1B7-5885-4D4E-AABA-78772B55F6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2BC4A213-7D9F-4826-B995-0409692683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71D64B4C-29D0-4FA6-A813-842122E42A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C4E9718F-7920-4FDC-A9CD-25BF5952E3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7617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EA21A07A-0ACF-41A5-94AA-F91CC3B614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4EA8B671-A87E-4C67-9111-B265A71E86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31DBE949-0FC1-4A2B-98DD-B67BAB7DC4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Podtytuł 6">
            <a:extLst>
              <a:ext uri="{FF2B5EF4-FFF2-40B4-BE49-F238E27FC236}">
                <a16:creationId xmlns:a16="http://schemas.microsoft.com/office/drawing/2014/main" id="{8BC80228-76B5-409A-ADA3-16936511D8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619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2E5098BC-D25F-49AA-8EFF-46938AE2D50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DA31CE69-ABDB-4360-8F39-7688B2B8B8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01C5E6BA-A039-40B6-B23D-82A819C6DC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F00BFAC2-0453-4ADB-BC4F-0433EDD302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odtytuł 8">
            <a:extLst>
              <a:ext uri="{FF2B5EF4-FFF2-40B4-BE49-F238E27FC236}">
                <a16:creationId xmlns:a16="http://schemas.microsoft.com/office/drawing/2014/main" id="{45253EB2-6E07-4B3A-894A-5DDA7D22F24C}"/>
              </a:ext>
            </a:extLst>
          </p:cNvPr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2402374"/>
      </p:ext>
    </p:extLst>
  </p:cSld>
  <p:clrMapOvr>
    <a:masterClrMapping/>
  </p:clrMapOvr>
</p:sld>
</file>

<file path=ppt/theme/theme1.xml><?xml version="1.0" encoding="utf-8"?>
<a:theme xmlns:a="http://schemas.openxmlformats.org/drawingml/2006/main" name="2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100" b="1" dirty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100" b="1" dirty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152</Words>
  <Application>Microsoft Office PowerPoint</Application>
  <PresentationFormat>Panoramiczny</PresentationFormat>
  <Paragraphs>15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2_Motyw pakietu Office</vt:lpstr>
      <vt:lpstr>3_Motyw pakietu Office</vt:lpstr>
      <vt:lpstr>Szablon prezentacji</vt:lpstr>
      <vt:lpstr>Prezentacja programu PowerPoint</vt:lpstr>
      <vt:lpstr>W tym pliku znajduje się wiele wzorców slajdów  z różnymi układami tekstów i grafik</vt:lpstr>
      <vt:lpstr>Dołączone do prezentacji zdjęcia są propozycjami.  Można je edytować i zmieniać.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Kamil Dura</dc:creator>
  <cp:lastModifiedBy>Kamil Dura</cp:lastModifiedBy>
  <cp:revision>46</cp:revision>
  <dcterms:created xsi:type="dcterms:W3CDTF">2017-09-19T22:32:14Z</dcterms:created>
  <dcterms:modified xsi:type="dcterms:W3CDTF">2017-09-26T18:59:25Z</dcterms:modified>
</cp:coreProperties>
</file>