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8CD"/>
    <a:srgbClr val="3E3E3E"/>
    <a:srgbClr val="2AA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1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7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329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33CEFF4E-CC27-43D4-97AA-1B00D4E6DF6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5F637423-F105-4B8B-82E3-5D0636CD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762606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33CEFF4E-CC27-43D4-97AA-1B00D4E6DF6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5F637423-F105-4B8B-82E3-5D0636CD4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35EF01-CD39-4505-AD20-3D07630A7C1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00231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BFF47C0D-DF25-4A5F-A0B7-7AFB45EBDC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36935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Podtytuł 2">
            <a:extLst>
              <a:ext uri="{FF2B5EF4-FFF2-40B4-BE49-F238E27FC236}">
                <a16:creationId xmlns:a16="http://schemas.microsoft.com/office/drawing/2014/main" id="{41E0007E-3055-423C-BB3A-470BA50ED34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28650" y="3602038"/>
            <a:ext cx="36935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679455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EFFE56-3C64-45C1-92F6-B5E7FDC033D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3693598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7B4BFE14-55BF-4D0A-972E-D425A999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411153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B78A78-07C0-421F-B716-64CAA3DEA5B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3693598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5BD78A1E-EC5E-40C7-81C8-5D9E8612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2070378B-9081-4E6A-9F0E-AAD3121A8A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3693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179589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9144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9D883CDA-C5A1-45D0-920B-A4DEFE140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503149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B39DA903-AEA7-4623-9598-FA60123DB4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503149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212287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6858000" cy="68580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tekstu 8">
            <a:extLst>
              <a:ext uri="{FF2B5EF4-FFF2-40B4-BE49-F238E27FC236}">
                <a16:creationId xmlns:a16="http://schemas.microsoft.com/office/drawing/2014/main" id="{856C0A9D-EA81-4263-9A20-BE35DD5D6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01840" y="1181100"/>
            <a:ext cx="1667689" cy="1416869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11">
            <a:extLst>
              <a:ext uri="{FF2B5EF4-FFF2-40B4-BE49-F238E27FC236}">
                <a16:creationId xmlns:a16="http://schemas.microsoft.com/office/drawing/2014/main" id="{A32C3EBF-A6E1-4B76-AC4D-2A0B17157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667689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96250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5B72D0D1-A30C-42F5-914C-C4F8760144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5" name="Podtytuł 2">
            <a:extLst>
              <a:ext uri="{FF2B5EF4-FFF2-40B4-BE49-F238E27FC236}">
                <a16:creationId xmlns:a16="http://schemas.microsoft.com/office/drawing/2014/main" id="{02F68E87-7BFF-4AB3-9ADA-EDE00FB2A2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4070296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72DF192C-EAE4-4224-8AAE-0F07B0EF283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87B942E3-1E51-47FB-8D73-A16DDAA3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379667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BBC8CF0B-5CEA-4D13-9FA4-E8D89B20DCD1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6117262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A4FDCCD9-2507-44C1-8068-17C1AC7DF08B}"/>
              </a:ext>
            </a:extLst>
          </p:cNvPr>
          <p:cNvSpPr/>
          <p:nvPr userDrawn="1"/>
        </p:nvSpPr>
        <p:spPr>
          <a:xfrm>
            <a:off x="6117262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90F502B-CB5A-4A19-B84C-0CA7974716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23A98FD6-23B2-4CAD-A29E-F6BA77085D8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076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1">
            <a:extLst>
              <a:ext uri="{FF2B5EF4-FFF2-40B4-BE49-F238E27FC236}">
                <a16:creationId xmlns:a16="http://schemas.microsoft.com/office/drawing/2014/main" id="{7F51EF94-C713-42D6-9582-507D3F9CC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Podtytuł 2">
            <a:extLst>
              <a:ext uri="{FF2B5EF4-FFF2-40B4-BE49-F238E27FC236}">
                <a16:creationId xmlns:a16="http://schemas.microsoft.com/office/drawing/2014/main" id="{A56D91D9-6A80-4DAA-BB95-0B22A38F3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972856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ymbol zastępczy tekstu 8">
            <a:extLst>
              <a:ext uri="{FF2B5EF4-FFF2-40B4-BE49-F238E27FC236}">
                <a16:creationId xmlns:a16="http://schemas.microsoft.com/office/drawing/2014/main" id="{37CE4936-B313-463C-A397-520C923D2E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EA7C4E9C-FC75-4C70-B11E-59C0FD6167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sp>
        <p:nvSpPr>
          <p:cNvPr id="19" name="Tytuł 1">
            <a:extLst>
              <a:ext uri="{FF2B5EF4-FFF2-40B4-BE49-F238E27FC236}">
                <a16:creationId xmlns:a16="http://schemas.microsoft.com/office/drawing/2014/main" id="{9FF593B2-2345-4CD2-8B71-C3016D9A2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03101A3-23B3-4D83-832A-E3DD67148E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CEBA78D1-2956-4C83-AF6E-0F5F0A6128B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31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D1DE5EBC-E177-4660-B82D-C9744BF4208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1825625"/>
            <a:ext cx="548861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Symbol zastępczy tekstu 8">
            <a:extLst>
              <a:ext uri="{FF2B5EF4-FFF2-40B4-BE49-F238E27FC236}">
                <a16:creationId xmlns:a16="http://schemas.microsoft.com/office/drawing/2014/main" id="{DB4B5F12-B5EA-45DF-A41E-EE9BA3E05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433C682C-4D0C-40DB-A69A-31F73D01C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6AE172D6-C8E3-4C38-9706-57F32ADC617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461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D90F502B-CB5A-4A19-B84C-0CA7974716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8650" y="2505075"/>
            <a:ext cx="548861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Symbol zastępczy tekstu 2">
            <a:extLst>
              <a:ext uri="{FF2B5EF4-FFF2-40B4-BE49-F238E27FC236}">
                <a16:creationId xmlns:a16="http://schemas.microsoft.com/office/drawing/2014/main" id="{23A98FD6-23B2-4CAD-A29E-F6BA77085D85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628648" y="1681163"/>
            <a:ext cx="54886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sp>
        <p:nvSpPr>
          <p:cNvPr id="10" name="Symbol zastępczy tekstu 8">
            <a:extLst>
              <a:ext uri="{FF2B5EF4-FFF2-40B4-BE49-F238E27FC236}">
                <a16:creationId xmlns:a16="http://schemas.microsoft.com/office/drawing/2014/main" id="{762A131B-81E6-4FF1-949B-ACD4F0B351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tekstu 11">
            <a:extLst>
              <a:ext uri="{FF2B5EF4-FFF2-40B4-BE49-F238E27FC236}">
                <a16:creationId xmlns:a16="http://schemas.microsoft.com/office/drawing/2014/main" id="{B2B009A5-0C49-4FC1-A021-644421E4D5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DCC2D3C7-3FFA-4454-813F-D594EA86ECA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26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>
            <a:extLst>
              <a:ext uri="{FF2B5EF4-FFF2-40B4-BE49-F238E27FC236}">
                <a16:creationId xmlns:a16="http://schemas.microsoft.com/office/drawing/2014/main" id="{49D04AFD-A312-4C9D-BBC1-EFBA0529B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ytuł 6">
            <a:extLst>
              <a:ext uri="{FF2B5EF4-FFF2-40B4-BE49-F238E27FC236}">
                <a16:creationId xmlns:a16="http://schemas.microsoft.com/office/drawing/2014/main" id="{4133ABB0-2AEF-46AB-87C3-F821E33F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5488612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E1832A25-9B4D-4A41-82A4-25714EBFB58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sp>
        <p:nvSpPr>
          <p:cNvPr id="13" name="Symbol zastępczy tekstu 8">
            <a:extLst>
              <a:ext uri="{FF2B5EF4-FFF2-40B4-BE49-F238E27FC236}">
                <a16:creationId xmlns:a16="http://schemas.microsoft.com/office/drawing/2014/main" id="{DB4B5F12-B5EA-45DF-A41E-EE9BA3E05B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94923" y="2290190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433C682C-4D0C-40DB-A69A-31F73D01C8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94923" y="2715489"/>
            <a:ext cx="2374603" cy="392594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8E72268D-D47D-4833-8984-81F04D8DF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8651" y="1825625"/>
            <a:ext cx="5488612" cy="38304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7E901C91-7EA2-4ABA-9FE9-475626A86A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69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Tytuł 1">
            <a:extLst>
              <a:ext uri="{FF2B5EF4-FFF2-40B4-BE49-F238E27FC236}">
                <a16:creationId xmlns:a16="http://schemas.microsoft.com/office/drawing/2014/main" id="{6CBE369A-D8E2-450C-A7CA-882A4545E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85F3CC0-EAB0-4C14-A460-368E1B71C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379556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20A66B54-2F14-4DA1-BC8E-D5523500B7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799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4B79D258-C02E-4AB4-BE33-234E466BF09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650" y="1825625"/>
            <a:ext cx="73872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846AF8A1-24F0-4D1F-82A5-C75C7DCDB0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69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4AC03CDF-F3BA-460E-B828-E66C539953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17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Symbol zastępczy tekstu 2">
            <a:extLst>
              <a:ext uri="{FF2B5EF4-FFF2-40B4-BE49-F238E27FC236}">
                <a16:creationId xmlns:a16="http://schemas.microsoft.com/office/drawing/2014/main" id="{693AF753-1DCD-4565-B74A-80C3A5527A6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2">
            <a:extLst>
              <a:ext uri="{FF2B5EF4-FFF2-40B4-BE49-F238E27FC236}">
                <a16:creationId xmlns:a16="http://schemas.microsoft.com/office/drawing/2014/main" id="{5FA79D2F-7921-47AF-8BF2-CDE54FF54F3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55DD73E7-0E8C-4DC3-BC6D-AE10109869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220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zawartości 3">
            <a:extLst>
              <a:ext uri="{FF2B5EF4-FFF2-40B4-BE49-F238E27FC236}">
                <a16:creationId xmlns:a16="http://schemas.microsoft.com/office/drawing/2014/main" id="{0554CFB2-3715-465C-BCE2-FD8C85EBECB4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55B628EC-8534-4C26-AC05-F8F15727D8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9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6F32B9DF-9945-4713-ACDC-539508B47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31559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7393330-AA47-44B4-BD86-F4FC7FDFB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67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59C7192A-B959-4A24-81B8-76FC64BE64F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650" y="1825625"/>
            <a:ext cx="73872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725691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5A5C3583-B34D-4637-BBB9-837DB93780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13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3674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1">
            <a:extLst>
              <a:ext uri="{FF2B5EF4-FFF2-40B4-BE49-F238E27FC236}">
                <a16:creationId xmlns:a16="http://schemas.microsoft.com/office/drawing/2014/main" id="{7F51EF94-C713-42D6-9582-507D3F9CC3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Podtytuł 2">
            <a:extLst>
              <a:ext uri="{FF2B5EF4-FFF2-40B4-BE49-F238E27FC236}">
                <a16:creationId xmlns:a16="http://schemas.microsoft.com/office/drawing/2014/main" id="{A56D91D9-6A80-4DAA-BB95-0B22A38F3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303328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59C7192A-B959-4A24-81B8-76FC64BE64F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28650" y="1825625"/>
            <a:ext cx="73872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4678615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067342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8BE159-810F-4F9A-9488-FD506D57D3F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146CBD-52AF-4C19-BE12-86A9630D186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932521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0380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CDC790B7-779C-48E8-81BD-CC4188CC08C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0009567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D6BC28EF-4D75-4A9B-ABDA-8A8397A7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9377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1EFFE56-3C64-45C1-92F6-B5E7FDC033D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1825625"/>
            <a:ext cx="3693598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7B4BFE14-55BF-4D0A-972E-D425A999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840648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8261839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2">
            <a:extLst>
              <a:ext uri="{FF2B5EF4-FFF2-40B4-BE49-F238E27FC236}">
                <a16:creationId xmlns:a16="http://schemas.microsoft.com/office/drawing/2014/main" id="{AF84ED86-FECC-4654-94CD-FEC73B0CE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0"/>
            <a:ext cx="482175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B78A78-07C0-421F-B716-64CAA3DEA5BA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28650" y="2505075"/>
            <a:ext cx="3693598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Tytuł 6">
            <a:extLst>
              <a:ext uri="{FF2B5EF4-FFF2-40B4-BE49-F238E27FC236}">
                <a16:creationId xmlns:a16="http://schemas.microsoft.com/office/drawing/2014/main" id="{5BD78A1E-EC5E-40C7-81C8-5D9E86122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3693598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5" name="Symbol zastępczy tekstu 2">
            <a:extLst>
              <a:ext uri="{FF2B5EF4-FFF2-40B4-BE49-F238E27FC236}">
                <a16:creationId xmlns:a16="http://schemas.microsoft.com/office/drawing/2014/main" id="{2070378B-9081-4E6A-9F0E-AAD3121A8A90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8" y="1681163"/>
            <a:ext cx="369359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509256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9144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9D883CDA-C5A1-45D0-920B-A4DEFE140E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503149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9" name="Podtytuł 2">
            <a:extLst>
              <a:ext uri="{FF2B5EF4-FFF2-40B4-BE49-F238E27FC236}">
                <a16:creationId xmlns:a16="http://schemas.microsoft.com/office/drawing/2014/main" id="{B39DA903-AEA7-4623-9598-FA60123DB4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503149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693928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7BA9ACB9-72BD-4D01-925A-751AA07A50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2"/>
            <a:ext cx="6858000" cy="68580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5" name="Symbol zastępczy tekstu 8">
            <a:extLst>
              <a:ext uri="{FF2B5EF4-FFF2-40B4-BE49-F238E27FC236}">
                <a16:creationId xmlns:a16="http://schemas.microsoft.com/office/drawing/2014/main" id="{856C0A9D-EA81-4263-9A20-BE35DD5D6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101840" y="1181100"/>
            <a:ext cx="1667689" cy="1416869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11">
            <a:extLst>
              <a:ext uri="{FF2B5EF4-FFF2-40B4-BE49-F238E27FC236}">
                <a16:creationId xmlns:a16="http://schemas.microsoft.com/office/drawing/2014/main" id="{A32C3EBF-A6E1-4B76-AC4D-2A0B17157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667689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9990909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903A7222-74A3-40A6-8258-BAA3C08CD22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Symbol zastępczy tekstu 4">
            <a:extLst>
              <a:ext uri="{FF2B5EF4-FFF2-40B4-BE49-F238E27FC236}">
                <a16:creationId xmlns:a16="http://schemas.microsoft.com/office/drawing/2014/main" id="{9B348386-8B16-4621-AF9E-784252535F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EFA5A717-294E-4880-BE93-41DEBF4F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Tytuł 1">
            <a:extLst>
              <a:ext uri="{FF2B5EF4-FFF2-40B4-BE49-F238E27FC236}">
                <a16:creationId xmlns:a16="http://schemas.microsoft.com/office/drawing/2014/main" id="{6CBE369A-D8E2-450C-A7CA-882A4545E9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7385398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20" name="Podtytuł 2">
            <a:extLst>
              <a:ext uri="{FF2B5EF4-FFF2-40B4-BE49-F238E27FC236}">
                <a16:creationId xmlns:a16="http://schemas.microsoft.com/office/drawing/2014/main" id="{285F3CC0-EAB0-4C14-A460-368E1B71C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7385398" cy="1379556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6BD8D434-0709-4222-AC90-FF0E59905A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585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4B79D258-C02E-4AB4-BE33-234E466BF09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628650" y="1825625"/>
            <a:ext cx="73872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9BCFFCB9-A2AC-4D93-96F2-487AE9880C59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DBAA3BAA-3AC0-45B1-9726-A08886942E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5BFCA61D-7CA7-4D7D-8C0C-7280EA0E523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FE7F490-E7C6-4CA6-BF64-8CFEB0537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555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1825625"/>
            <a:ext cx="3693600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Dowolny kształt: kształt 10">
            <a:extLst>
              <a:ext uri="{FF2B5EF4-FFF2-40B4-BE49-F238E27FC236}">
                <a16:creationId xmlns:a16="http://schemas.microsoft.com/office/drawing/2014/main" id="{88ACC629-2D67-4677-A473-9CFC85A3BF27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7" name="Symbol zastępczy tekstu 4">
            <a:extLst>
              <a:ext uri="{FF2B5EF4-FFF2-40B4-BE49-F238E27FC236}">
                <a16:creationId xmlns:a16="http://schemas.microsoft.com/office/drawing/2014/main" id="{0EE30EE7-DC32-4C48-A17C-ADE8DF4A26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C8B255E7-A837-48D7-A798-1A242BB5F9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54EF91B3-B6EA-4030-B865-1794AA0DE1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7386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zawartości 2">
            <a:extLst>
              <a:ext uri="{FF2B5EF4-FFF2-40B4-BE49-F238E27FC236}">
                <a16:creationId xmlns:a16="http://schemas.microsoft.com/office/drawing/2014/main" id="{3C8C91A6-0DAA-4E76-8B00-454402EFC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0FD54AC3-B41F-4DD5-98BC-267AD84F6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247651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Symbol zastępczy tekstu 2">
            <a:extLst>
              <a:ext uri="{FF2B5EF4-FFF2-40B4-BE49-F238E27FC236}">
                <a16:creationId xmlns:a16="http://schemas.microsoft.com/office/drawing/2014/main" id="{693AF753-1DCD-4565-B74A-80C3A5527A6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2">
            <a:extLst>
              <a:ext uri="{FF2B5EF4-FFF2-40B4-BE49-F238E27FC236}">
                <a16:creationId xmlns:a16="http://schemas.microsoft.com/office/drawing/2014/main" id="{5FA79D2F-7921-47AF-8BF2-CDE54FF54F38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7" name="Dowolny kształt: kształt 10">
            <a:extLst>
              <a:ext uri="{FF2B5EF4-FFF2-40B4-BE49-F238E27FC236}">
                <a16:creationId xmlns:a16="http://schemas.microsoft.com/office/drawing/2014/main" id="{EB2B1E02-F699-4C26-92BA-3D483C94F0F0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80BEFD6B-B9D1-4C7E-B494-E9CB199B77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EDE0E615-998C-48E1-9FD0-B7A851A9C89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9137C03E-FDC1-4C8D-B224-70A567DD11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456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zawartości 3">
            <a:extLst>
              <a:ext uri="{FF2B5EF4-FFF2-40B4-BE49-F238E27FC236}">
                <a16:creationId xmlns:a16="http://schemas.microsoft.com/office/drawing/2014/main" id="{0554CFB2-3715-465C-BCE2-FD8C85EBECB4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4322248" y="1825625"/>
            <a:ext cx="3693602" cy="315596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9C16F955-2FF3-4BF8-B3CF-1B67EEDBA78D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27DBE4E6-E515-4438-9BB6-8F787F429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C6782B4A-DDC4-4BB3-ABFA-DAC66B1817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3E1B512-ACBB-4F80-AB12-1AE2D9CD45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1404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6">
            <a:extLst>
              <a:ext uri="{FF2B5EF4-FFF2-40B4-BE49-F238E27FC236}">
                <a16:creationId xmlns:a16="http://schemas.microsoft.com/office/drawing/2014/main" id="{D1BB6D24-C546-4820-B023-28B05FB50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10C111FC-6E43-4C78-8F4B-ABAD5D860B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315596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6F32B9DF-9945-4713-ACDC-539508B475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31559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3" name="Dowolny kształt: kształt 10">
            <a:extLst>
              <a:ext uri="{FF2B5EF4-FFF2-40B4-BE49-F238E27FC236}">
                <a16:creationId xmlns:a16="http://schemas.microsoft.com/office/drawing/2014/main" id="{D1FBA2EF-501F-414B-8129-AF28BD042A3A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9995C674-BE94-4342-8763-391A11DBE0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33ABED77-A4AA-424D-A7CF-39A94C86D7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DF6D6E1-D027-4892-8F2D-51F57A2BEC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775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biały pasek dół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olny kształt: kształt 10">
            <a:extLst>
              <a:ext uri="{FF2B5EF4-FFF2-40B4-BE49-F238E27FC236}">
                <a16:creationId xmlns:a16="http://schemas.microsoft.com/office/drawing/2014/main" id="{8609A709-4D61-4A96-B528-3A18E29D198B}"/>
              </a:ext>
            </a:extLst>
          </p:cNvPr>
          <p:cNvSpPr/>
          <p:nvPr userDrawn="1"/>
        </p:nvSpPr>
        <p:spPr>
          <a:xfrm>
            <a:off x="-7" y="4981594"/>
            <a:ext cx="9144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Symbol zastępczy tekstu 4">
            <a:extLst>
              <a:ext uri="{FF2B5EF4-FFF2-40B4-BE49-F238E27FC236}">
                <a16:creationId xmlns:a16="http://schemas.microsoft.com/office/drawing/2014/main" id="{E47078CA-EDCE-4135-A71E-3990A129BF2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5785166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86881B92-B73C-4437-87C7-CBC0025643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5785166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B0D05ADF-630B-447D-B554-907FB9F09E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08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17A5C4CB-F16F-4B91-BAD5-3FEBDFE5A0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8" y="2505075"/>
            <a:ext cx="3693600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zawartości 3">
            <a:extLst>
              <a:ext uri="{FF2B5EF4-FFF2-40B4-BE49-F238E27FC236}">
                <a16:creationId xmlns:a16="http://schemas.microsoft.com/office/drawing/2014/main" id="{8E897588-454E-47DB-B3FA-F3BEE3BB0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2248" y="2505075"/>
            <a:ext cx="3693602" cy="36718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8BE159-810F-4F9A-9488-FD506D57D3F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649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0B146CBD-52AF-4C19-BE12-86A9630D186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4322247" y="1681163"/>
            <a:ext cx="3693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103749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56713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3">
            <a:extLst>
              <a:ext uri="{FF2B5EF4-FFF2-40B4-BE49-F238E27FC236}">
                <a16:creationId xmlns:a16="http://schemas.microsoft.com/office/drawing/2014/main" id="{CDC790B7-779C-48E8-81BD-CC4188CC08C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3693602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538797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6">
            <a:extLst>
              <a:ext uri="{FF2B5EF4-FFF2-40B4-BE49-F238E27FC236}">
                <a16:creationId xmlns:a16="http://schemas.microsoft.com/office/drawing/2014/main" id="{B0C2F6DC-A0E8-4BAE-A9A4-A642A4484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0210F901-A47E-4973-A43A-110CFA1BE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240000" cy="43513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D6BC28EF-4D75-4A9B-ABDA-8A8397A7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22248" y="1825625"/>
            <a:ext cx="3693602" cy="43513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475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2">
            <a:extLst>
              <a:ext uri="{FF2B5EF4-FFF2-40B4-BE49-F238E27FC236}">
                <a16:creationId xmlns:a16="http://schemas.microsoft.com/office/drawing/2014/main" id="{115DC17D-7A67-475B-ACDE-8476CA165E5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6117262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3A1D06D3-B573-403B-919B-23624F992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1122363"/>
            <a:ext cx="5488612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0A72549-35D8-48B1-A0E8-B04333307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602038"/>
            <a:ext cx="5488612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1415954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4.sv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image" Target="../media/image6.png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24" Type="http://schemas.openxmlformats.org/officeDocument/2006/relationships/image" Target="../media/image9.svg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23" Type="http://schemas.openxmlformats.org/officeDocument/2006/relationships/image" Target="../media/image8.png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image" Target="../media/image7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853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38539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4711404-CBE4-4558-9340-658B0903837E}"/>
              </a:ext>
            </a:extLst>
          </p:cNvPr>
          <p:cNvPicPr>
            <a:picLocks noChangeAspect="1"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10" name="Grafika 9">
            <a:extLst>
              <a:ext uri="{FF2B5EF4-FFF2-40B4-BE49-F238E27FC236}">
                <a16:creationId xmlns:a16="http://schemas.microsoft.com/office/drawing/2014/main" id="{5CEBD7BC-7875-4E51-B867-C1C58748A3C1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20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1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  <p:sldLayoutId id="2147483682" r:id="rId17"/>
    <p:sldLayoutId id="2147483683" r:id="rId18"/>
    <p:sldLayoutId id="2147483684" r:id="rId19"/>
    <p:sldLayoutId id="2147483685" r:id="rId20"/>
    <p:sldLayoutId id="2147483686" r:id="rId21"/>
    <p:sldLayoutId id="2147483687" r:id="rId22"/>
    <p:sldLayoutId id="2147483688" r:id="rId23"/>
    <p:sldLayoutId id="2147483689" r:id="rId24"/>
    <p:sldLayoutId id="2147483690" r:id="rId25"/>
    <p:sldLayoutId id="2147483691" r:id="rId26"/>
    <p:sldLayoutId id="2147483692" r:id="rId27"/>
    <p:sldLayoutId id="2147483693" r:id="rId28"/>
    <p:sldLayoutId id="2147483694" r:id="rId29"/>
    <p:sldLayoutId id="2147483695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A98C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rgbClr val="3E3E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E3E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E3E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3E3E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E3E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853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38539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A4711404-CBE4-4558-9340-658B0903837E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14048" y="365126"/>
            <a:ext cx="764192" cy="796033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0A672A49-44E3-4833-AF89-AF128D4D6E22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286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27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9" r:id="rId9"/>
    <p:sldLayoutId id="2147483710" r:id="rId10"/>
    <p:sldLayoutId id="2147483711" r:id="rId11"/>
    <p:sldLayoutId id="2147483712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460DA3AC-EAEE-497A-8B7D-429312790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889A0467-6F06-4250-A288-90260F5989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1FA11DB1-2378-4DBA-89C9-98703690C7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0" dirty="0"/>
              <a:t>Szablon prezentacji</a:t>
            </a:r>
            <a:endParaRPr lang="pl-PL" dirty="0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E5D2FEF4-571C-48EA-8C6C-BEB4B1F028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Przedstawiamy odświeżony szablon prezentacji Wydziału Zarządzania UŁ, </a:t>
            </a:r>
            <a:br>
              <a:rPr lang="pl-PL" dirty="0"/>
            </a:br>
            <a:r>
              <a:rPr lang="pl-PL" dirty="0"/>
              <a:t>zgodny z nową identyfikacją wizualną uczelni.</a:t>
            </a:r>
          </a:p>
        </p:txBody>
      </p:sp>
    </p:spTree>
    <p:extLst>
      <p:ext uri="{BB962C8B-B14F-4D97-AF65-F5344CB8AC3E}">
        <p14:creationId xmlns:p14="http://schemas.microsoft.com/office/powerpoint/2010/main" val="194785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0EA1E99F-D663-47DA-9D8E-218C0C83FB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8FDBD832-838D-4E1E-9796-55C0603B5D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5A710656-557C-4422-BC64-E609EE323C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535CDFF9-117E-4D70-A661-5CCBFCBD75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8512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C55EE6FE-45B9-46A1-AF96-022042787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2762250" cy="4351338"/>
          </a:xfrm>
        </p:spPr>
        <p:txBody>
          <a:bodyPr/>
          <a:lstStyle/>
          <a:p>
            <a:r>
              <a:rPr lang="pl-PL" dirty="0"/>
              <a:t>Szablon zawiera przykładowe wzory slajdów, które można modyfikować i dopasowywać do potrzeb danej prezentacji. Rekomendujemy stosowanie fontu Calibri i zachowanie kolorystyki.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2221D8A0-BF28-4BC4-B0E5-89D40854C3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2248" y="1825625"/>
            <a:ext cx="2742364" cy="34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19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6A7D408-04D1-4A10-BC18-FF918D102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W tym pliku znajduje się wiele wzorców slajdów z różnymi układami tekstów i grafik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7C804DB-8B90-4190-9823-CA47B07A3F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105150" cy="4351338"/>
          </a:xfrm>
        </p:spPr>
        <p:txBody>
          <a:bodyPr/>
          <a:lstStyle/>
          <a:p>
            <a:r>
              <a:rPr lang="pl-PL" dirty="0"/>
              <a:t>Aby zmienić układ slajdu, należy: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kliknąć prawym klawiszem myszy na slajd widoczny na liście po lewej stronie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opcję „Układ”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nowy układ slajdu</a:t>
            </a:r>
          </a:p>
        </p:txBody>
      </p:sp>
      <p:pic>
        <p:nvPicPr>
          <p:cNvPr id="5" name="Symbol zastępczy obrazu 5">
            <a:extLst>
              <a:ext uri="{FF2B5EF4-FFF2-40B4-BE49-F238E27FC236}">
                <a16:creationId xmlns:a16="http://schemas.microsoft.com/office/drawing/2014/main" id="{DF16E53E-4ABC-4BD1-A56B-F5A7797D712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248" y="1825625"/>
            <a:ext cx="3764484" cy="214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5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54EA4BB6-582E-459A-89ED-A4F3DAB1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387200" cy="1325563"/>
          </a:xfrm>
        </p:spPr>
        <p:txBody>
          <a:bodyPr>
            <a:normAutofit fontScale="90000"/>
          </a:bodyPr>
          <a:lstStyle/>
          <a:p>
            <a:r>
              <a:rPr lang="pl-PL" dirty="0"/>
              <a:t>Dołączone do prezentacji zdjęcia są propozycjami. Można je edytować </a:t>
            </a:r>
            <a:br>
              <a:rPr lang="pl-PL" dirty="0"/>
            </a:br>
            <a:r>
              <a:rPr lang="pl-PL" dirty="0"/>
              <a:t>i zmieniać.</a:t>
            </a:r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5EC90CAD-3B27-42C9-8230-4B279D4102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8650" y="1825625"/>
            <a:ext cx="3371850" cy="4351338"/>
          </a:xfrm>
        </p:spPr>
        <p:txBody>
          <a:bodyPr/>
          <a:lstStyle/>
          <a:p>
            <a:r>
              <a:rPr lang="pl-PL" dirty="0"/>
              <a:t>W przypadku, gdy nie mamy własnych zdjęć do danego tematu lub zgody autora zdjęcia, które posiadamy, na jego rozpowszechnianie, polecamy korzystanie z ogólnodostępnych baz z darmowymi zdjęciami i grafikami, np.:</a:t>
            </a:r>
          </a:p>
        </p:txBody>
      </p:sp>
      <p:sp>
        <p:nvSpPr>
          <p:cNvPr id="7" name="Symbol zastępczy zawartości 6">
            <a:extLst>
              <a:ext uri="{FF2B5EF4-FFF2-40B4-BE49-F238E27FC236}">
                <a16:creationId xmlns:a16="http://schemas.microsoft.com/office/drawing/2014/main" id="{9D8A1D59-47A8-42BF-B521-208E73FA3DAB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322248" y="1825625"/>
            <a:ext cx="4478852" cy="4351338"/>
          </a:xfrm>
        </p:spPr>
        <p:txBody>
          <a:bodyPr>
            <a:normAutofit/>
          </a:bodyPr>
          <a:lstStyle/>
          <a:p>
            <a:r>
              <a:rPr lang="pl-PL" sz="3200" dirty="0"/>
              <a:t>https://pixabay.com</a:t>
            </a:r>
          </a:p>
          <a:p>
            <a:r>
              <a:rPr lang="pl-PL" sz="3200" dirty="0"/>
              <a:t>https://www.pexels.com</a:t>
            </a:r>
          </a:p>
          <a:p>
            <a:r>
              <a:rPr lang="pl-PL" sz="3200" dirty="0"/>
              <a:t>http://pl.freepik.com</a:t>
            </a:r>
          </a:p>
        </p:txBody>
      </p:sp>
    </p:spTree>
    <p:extLst>
      <p:ext uri="{BB962C8B-B14F-4D97-AF65-F5344CB8AC3E}">
        <p14:creationId xmlns:p14="http://schemas.microsoft.com/office/powerpoint/2010/main" val="24320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2E0C0A4-5898-448A-AB32-B6B4779B7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W przypadku pytań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2DA90036-E73B-4920-9F53-2AAF8DC4F0A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01840" y="2715490"/>
            <a:ext cx="1813560" cy="3925942"/>
          </a:xfrm>
        </p:spPr>
        <p:txBody>
          <a:bodyPr/>
          <a:lstStyle/>
          <a:p>
            <a:r>
              <a:rPr lang="pl-PL" dirty="0"/>
              <a:t>prosimy o kontakt z działem Administracji i Komunikacji WZ UŁ</a:t>
            </a:r>
          </a:p>
        </p:txBody>
      </p:sp>
      <p:pic>
        <p:nvPicPr>
          <p:cNvPr id="8" name="Symbol zastępczy obrazu 4">
            <a:extLst>
              <a:ext uri="{FF2B5EF4-FFF2-40B4-BE49-F238E27FC236}">
                <a16:creationId xmlns:a16="http://schemas.microsoft.com/office/drawing/2014/main" id="{E80E9DDA-EE21-4472-BD33-1E5CB407333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>
          <a:xfrm>
            <a:off x="0" y="-2"/>
            <a:ext cx="6858000" cy="6858001"/>
          </a:xfrm>
        </p:spPr>
      </p:pic>
    </p:spTree>
    <p:extLst>
      <p:ext uri="{BB962C8B-B14F-4D97-AF65-F5344CB8AC3E}">
        <p14:creationId xmlns:p14="http://schemas.microsoft.com/office/powerpoint/2010/main" val="175540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5535F2B1-7E67-4C89-86AA-62A5D489D7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F1469EC9-4B87-4ED1-846F-8AE3E3386A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105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46DC864-55DB-43D0-AB40-2959325986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3F489F84-7394-4F7E-8678-8CF1009481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56F6929B-1DFE-4A37-95CA-B275F1954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CC401FA-8379-465D-A0EB-A0660A6F52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3008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379B444D-BA2A-43D3-A101-64E86CB7CC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0224A6-3E3B-486E-9325-E5E3317F22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7096F00A-E273-45E2-BFD8-71F5512A7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9DF69F49-7290-4CDD-9BA4-34FD9FB7EB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1595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obrazu 7">
            <a:extLst>
              <a:ext uri="{FF2B5EF4-FFF2-40B4-BE49-F238E27FC236}">
                <a16:creationId xmlns:a16="http://schemas.microsoft.com/office/drawing/2014/main" id="{A79CFCD3-7F0F-471E-9B1C-91124BA4BD1D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FF6CD78A-E457-42B6-B350-0C4B66E2F3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57E64ED-CBB2-4F59-A907-5ABFE057A1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4575C7B9-38D6-4249-ABC1-D10B46AC8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52304872-AC07-46B6-8E69-3FDE9A2FA8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935194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154</Words>
  <Application>Microsoft Office PowerPoint</Application>
  <PresentationFormat>Pokaz na ekranie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Motyw pakietu Office</vt:lpstr>
      <vt:lpstr>1_Motyw pakietu Office</vt:lpstr>
      <vt:lpstr>Szablon prezentacji</vt:lpstr>
      <vt:lpstr>Prezentacja programu PowerPoint</vt:lpstr>
      <vt:lpstr>W tym pliku znajduje się wiele wzorców slajdów z różnymi układami tekstów i grafik</vt:lpstr>
      <vt:lpstr>Dołączone do prezentacji zdjęcia są propozycjami. Można je edytować  i zmieniać.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 Dura</dc:creator>
  <cp:lastModifiedBy>Kamil Dura</cp:lastModifiedBy>
  <cp:revision>18</cp:revision>
  <dcterms:created xsi:type="dcterms:W3CDTF">2017-10-10T18:11:59Z</dcterms:created>
  <dcterms:modified xsi:type="dcterms:W3CDTF">2017-10-11T15:50:54Z</dcterms:modified>
</cp:coreProperties>
</file>